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sldIdLst>
    <p:sldId id="264" r:id="rId2"/>
    <p:sldId id="293" r:id="rId3"/>
    <p:sldId id="287" r:id="rId4"/>
    <p:sldId id="294" r:id="rId5"/>
    <p:sldId id="295" r:id="rId6"/>
    <p:sldId id="309" r:id="rId7"/>
    <p:sldId id="296" r:id="rId8"/>
    <p:sldId id="310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8" r:id="rId17"/>
    <p:sldId id="311" r:id="rId18"/>
    <p:sldId id="312" r:id="rId19"/>
    <p:sldId id="304" r:id="rId20"/>
    <p:sldId id="306" r:id="rId21"/>
    <p:sldId id="307" r:id="rId22"/>
    <p:sldId id="313" r:id="rId23"/>
    <p:sldId id="280" r:id="rId24"/>
  </p:sldIdLst>
  <p:sldSz cx="12192000" cy="6858000"/>
  <p:notesSz cx="6858000" cy="9144000"/>
  <p:embeddedFontLst>
    <p:embeddedFont>
      <p:font typeface="Pretendard ExtraBold" panose="020B0600000101010101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Pretendard Thin" panose="020B0600000101010101" charset="-127"/>
      <p:regular r:id="rId29"/>
    </p:embeddedFont>
    <p:embeddedFont>
      <p:font typeface="Pretendard" panose="020B0600000101010101" charset="-127"/>
      <p:regular r:id="rId30"/>
      <p:bold r:id="rId31"/>
    </p:embeddedFont>
    <p:embeddedFont>
      <p:font typeface="Baloo" panose="03080902040302020200" pitchFamily="66" charset="0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1B31"/>
    <a:srgbClr val="4F6980"/>
    <a:srgbClr val="F2576E"/>
    <a:srgbClr val="FE9898"/>
    <a:srgbClr val="0094BA"/>
    <a:srgbClr val="6B1025"/>
    <a:srgbClr val="3B5777"/>
    <a:srgbClr val="0C6C86"/>
    <a:srgbClr val="80B2C0"/>
    <a:srgbClr val="D2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 만식" userId="1e71424fa3380175" providerId="LiveId" clId="{1CF621D7-CD7A-4893-812E-C24F19BAE699}"/>
    <pc:docChg chg="undo custSel addSld modSld sldOrd modMainMaster">
      <pc:chgData name="손 만식" userId="1e71424fa3380175" providerId="LiveId" clId="{1CF621D7-CD7A-4893-812E-C24F19BAE699}" dt="2022-03-25T09:08:12.679" v="404" actId="2696"/>
      <pc:docMkLst>
        <pc:docMk/>
      </pc:docMkLst>
      <pc:sldChg chg="modSp mod">
        <pc:chgData name="손 만식" userId="1e71424fa3380175" providerId="LiveId" clId="{1CF621D7-CD7A-4893-812E-C24F19BAE699}" dt="2022-03-25T09:04:53.532" v="356"/>
        <pc:sldMkLst>
          <pc:docMk/>
          <pc:sldMk cId="3475972611" sldId="256"/>
        </pc:sldMkLst>
        <pc:spChg chg="mod">
          <ac:chgData name="손 만식" userId="1e71424fa3380175" providerId="LiveId" clId="{1CF621D7-CD7A-4893-812E-C24F19BAE699}" dt="2022-03-25T09:04:47.635" v="353"/>
          <ac:spMkLst>
            <pc:docMk/>
            <pc:sldMk cId="3475972611" sldId="256"/>
            <ac:spMk id="2" creationId="{EE3BFF66-ED4F-4A58-A4E3-CA85F6EF30F7}"/>
          </ac:spMkLst>
        </pc:spChg>
        <pc:spChg chg="mod">
          <ac:chgData name="손 만식" userId="1e71424fa3380175" providerId="LiveId" clId="{1CF621D7-CD7A-4893-812E-C24F19BAE699}" dt="2022-03-25T09:04:53.532" v="356"/>
          <ac:spMkLst>
            <pc:docMk/>
            <pc:sldMk cId="3475972611" sldId="256"/>
            <ac:spMk id="3" creationId="{56F7EEF3-A443-4DBE-A1B5-7F374E072472}"/>
          </ac:spMkLst>
        </pc:spChg>
      </pc:sldChg>
      <pc:sldChg chg="addSp delSp modSp mod">
        <pc:chgData name="손 만식" userId="1e71424fa3380175" providerId="LiveId" clId="{1CF621D7-CD7A-4893-812E-C24F19BAE699}" dt="2022-03-25T09:07:23.582" v="391" actId="478"/>
        <pc:sldMkLst>
          <pc:docMk/>
          <pc:sldMk cId="1151908954" sldId="257"/>
        </pc:sldMkLst>
        <pc:spChg chg="mod">
          <ac:chgData name="손 만식" userId="1e71424fa3380175" providerId="LiveId" clId="{1CF621D7-CD7A-4893-812E-C24F19BAE699}" dt="2022-03-25T09:06:27.814" v="375"/>
          <ac:spMkLst>
            <pc:docMk/>
            <pc:sldMk cId="1151908954" sldId="257"/>
            <ac:spMk id="2" creationId="{D433DFDD-01D5-4EC8-9FAD-15AA462C2CD6}"/>
          </ac:spMkLst>
        </pc:spChg>
        <pc:spChg chg="mod">
          <ac:chgData name="손 만식" userId="1e71424fa3380175" providerId="LiveId" clId="{1CF621D7-CD7A-4893-812E-C24F19BAE699}" dt="2022-03-25T09:06:32.901" v="378"/>
          <ac:spMkLst>
            <pc:docMk/>
            <pc:sldMk cId="1151908954" sldId="257"/>
            <ac:spMk id="4" creationId="{ED8CE194-E3B6-4092-B82C-D84D22002899}"/>
          </ac:spMkLst>
        </pc:spChg>
        <pc:spChg chg="add del mod">
          <ac:chgData name="손 만식" userId="1e71424fa3380175" providerId="LiveId" clId="{1CF621D7-CD7A-4893-812E-C24F19BAE699}" dt="2022-03-25T08:20:38.391" v="49"/>
          <ac:spMkLst>
            <pc:docMk/>
            <pc:sldMk cId="1151908954" sldId="257"/>
            <ac:spMk id="5" creationId="{59FB8139-152C-4028-BA2B-25FF637C4745}"/>
          </ac:spMkLst>
        </pc:spChg>
        <pc:spChg chg="add del mod">
          <ac:chgData name="손 만식" userId="1e71424fa3380175" providerId="LiveId" clId="{1CF621D7-CD7A-4893-812E-C24F19BAE699}" dt="2022-03-25T08:20:38.391" v="49"/>
          <ac:spMkLst>
            <pc:docMk/>
            <pc:sldMk cId="1151908954" sldId="257"/>
            <ac:spMk id="6" creationId="{A9183B07-C6A9-48F1-BA1B-4866F468DCB1}"/>
          </ac:spMkLst>
        </pc:spChg>
        <pc:spChg chg="add del mod">
          <ac:chgData name="손 만식" userId="1e71424fa3380175" providerId="LiveId" clId="{1CF621D7-CD7A-4893-812E-C24F19BAE699}" dt="2022-03-25T08:20:38.391" v="49"/>
          <ac:spMkLst>
            <pc:docMk/>
            <pc:sldMk cId="1151908954" sldId="257"/>
            <ac:spMk id="7" creationId="{EA260054-1BE8-4112-9BBC-84151E7606E0}"/>
          </ac:spMkLst>
        </pc:spChg>
        <pc:spChg chg="add del mod">
          <ac:chgData name="손 만식" userId="1e71424fa3380175" providerId="LiveId" clId="{1CF621D7-CD7A-4893-812E-C24F19BAE699}" dt="2022-03-25T08:22:28.012" v="85"/>
          <ac:spMkLst>
            <pc:docMk/>
            <pc:sldMk cId="1151908954" sldId="257"/>
            <ac:spMk id="8" creationId="{0A86EA1B-1A0B-499E-9AEC-6EC83A80286C}"/>
          </ac:spMkLst>
        </pc:spChg>
        <pc:spChg chg="add del mod">
          <ac:chgData name="손 만식" userId="1e71424fa3380175" providerId="LiveId" clId="{1CF621D7-CD7A-4893-812E-C24F19BAE699}" dt="2022-03-25T08:22:28.012" v="85"/>
          <ac:spMkLst>
            <pc:docMk/>
            <pc:sldMk cId="1151908954" sldId="257"/>
            <ac:spMk id="9" creationId="{A39C6842-6231-4F74-B706-BD80872E6465}"/>
          </ac:spMkLst>
        </pc:spChg>
        <pc:spChg chg="add del mod">
          <ac:chgData name="손 만식" userId="1e71424fa3380175" providerId="LiveId" clId="{1CF621D7-CD7A-4893-812E-C24F19BAE699}" dt="2022-03-25T08:22:28.012" v="85"/>
          <ac:spMkLst>
            <pc:docMk/>
            <pc:sldMk cId="1151908954" sldId="257"/>
            <ac:spMk id="10" creationId="{72CBFC3E-30F0-4AB1-8A19-68B00D202784}"/>
          </ac:spMkLst>
        </pc:spChg>
        <pc:spChg chg="add del mod">
          <ac:chgData name="손 만식" userId="1e71424fa3380175" providerId="LiveId" clId="{1CF621D7-CD7A-4893-812E-C24F19BAE699}" dt="2022-03-25T08:58:30.513" v="270"/>
          <ac:spMkLst>
            <pc:docMk/>
            <pc:sldMk cId="1151908954" sldId="257"/>
            <ac:spMk id="11" creationId="{2114FA77-35D4-47B3-838A-1456FF3B36AF}"/>
          </ac:spMkLst>
        </pc:spChg>
        <pc:spChg chg="add del mod">
          <ac:chgData name="손 만식" userId="1e71424fa3380175" providerId="LiveId" clId="{1CF621D7-CD7A-4893-812E-C24F19BAE699}" dt="2022-03-25T08:58:30.513" v="270"/>
          <ac:spMkLst>
            <pc:docMk/>
            <pc:sldMk cId="1151908954" sldId="257"/>
            <ac:spMk id="12" creationId="{F53E0CDA-2314-43FD-B75C-48CCB2ACDA5A}"/>
          </ac:spMkLst>
        </pc:spChg>
        <pc:spChg chg="add del mod">
          <ac:chgData name="손 만식" userId="1e71424fa3380175" providerId="LiveId" clId="{1CF621D7-CD7A-4893-812E-C24F19BAE699}" dt="2022-03-25T08:58:30.513" v="270"/>
          <ac:spMkLst>
            <pc:docMk/>
            <pc:sldMk cId="1151908954" sldId="257"/>
            <ac:spMk id="13" creationId="{CE432428-2B13-4C2A-9BE3-1E0987E05DAF}"/>
          </ac:spMkLst>
        </pc:spChg>
        <pc:spChg chg="add del mod">
          <ac:chgData name="손 만식" userId="1e71424fa3380175" providerId="LiveId" clId="{1CF621D7-CD7A-4893-812E-C24F19BAE699}" dt="2022-03-25T08:58:30.513" v="270"/>
          <ac:spMkLst>
            <pc:docMk/>
            <pc:sldMk cId="1151908954" sldId="257"/>
            <ac:spMk id="14" creationId="{5B705E78-FA49-4119-992E-4AB5EB9D7BA9}"/>
          </ac:spMkLst>
        </pc:spChg>
        <pc:spChg chg="add del mod">
          <ac:chgData name="손 만식" userId="1e71424fa3380175" providerId="LiveId" clId="{1CF621D7-CD7A-4893-812E-C24F19BAE699}" dt="2022-03-25T08:58:31.166" v="272"/>
          <ac:spMkLst>
            <pc:docMk/>
            <pc:sldMk cId="1151908954" sldId="257"/>
            <ac:spMk id="15" creationId="{E085DC57-C745-4544-AA81-3C2442DE15A6}"/>
          </ac:spMkLst>
        </pc:spChg>
        <pc:spChg chg="add del mod">
          <ac:chgData name="손 만식" userId="1e71424fa3380175" providerId="LiveId" clId="{1CF621D7-CD7A-4893-812E-C24F19BAE699}" dt="2022-03-25T08:58:31.166" v="272"/>
          <ac:spMkLst>
            <pc:docMk/>
            <pc:sldMk cId="1151908954" sldId="257"/>
            <ac:spMk id="16" creationId="{1DB2DC8B-3095-4580-8CCB-8E07A472DA80}"/>
          </ac:spMkLst>
        </pc:spChg>
        <pc:spChg chg="add del mod">
          <ac:chgData name="손 만식" userId="1e71424fa3380175" providerId="LiveId" clId="{1CF621D7-CD7A-4893-812E-C24F19BAE699}" dt="2022-03-25T08:58:31.166" v="272"/>
          <ac:spMkLst>
            <pc:docMk/>
            <pc:sldMk cId="1151908954" sldId="257"/>
            <ac:spMk id="17" creationId="{C7CA05B9-C37A-40B6-B22B-9452CA57CC63}"/>
          </ac:spMkLst>
        </pc:spChg>
        <pc:spChg chg="add del mod">
          <ac:chgData name="손 만식" userId="1e71424fa3380175" providerId="LiveId" clId="{1CF621D7-CD7A-4893-812E-C24F19BAE699}" dt="2022-03-25T08:58:31.166" v="272"/>
          <ac:spMkLst>
            <pc:docMk/>
            <pc:sldMk cId="1151908954" sldId="257"/>
            <ac:spMk id="18" creationId="{F2411104-355D-4FE9-BDE9-57280651BD39}"/>
          </ac:spMkLst>
        </pc:spChg>
        <pc:spChg chg="add mod">
          <ac:chgData name="손 만식" userId="1e71424fa3380175" providerId="LiveId" clId="{1CF621D7-CD7A-4893-812E-C24F19BAE699}" dt="2022-03-25T09:06:19.589" v="372" actId="207"/>
          <ac:spMkLst>
            <pc:docMk/>
            <pc:sldMk cId="1151908954" sldId="257"/>
            <ac:spMk id="19" creationId="{B723FFF6-39DE-4156-AC87-AC55D613A8E7}"/>
          </ac:spMkLst>
        </pc:spChg>
        <pc:spChg chg="add mod">
          <ac:chgData name="손 만식" userId="1e71424fa3380175" providerId="LiveId" clId="{1CF621D7-CD7A-4893-812E-C24F19BAE699}" dt="2022-03-25T09:06:39.651" v="379" actId="478"/>
          <ac:spMkLst>
            <pc:docMk/>
            <pc:sldMk cId="1151908954" sldId="257"/>
            <ac:spMk id="21" creationId="{DE839C6E-A3CC-4C8D-9AF0-E457401447F5}"/>
          </ac:spMkLst>
        </pc:spChg>
        <pc:spChg chg="mod">
          <ac:chgData name="손 만식" userId="1e71424fa3380175" providerId="LiveId" clId="{1CF621D7-CD7A-4893-812E-C24F19BAE699}" dt="2022-03-25T09:07:20.062" v="390" actId="6549"/>
          <ac:spMkLst>
            <pc:docMk/>
            <pc:sldMk cId="1151908954" sldId="257"/>
            <ac:spMk id="23" creationId="{FF3A2996-5148-4FE1-9918-154835D11B7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4" creationId="{3573B88A-B846-46FC-9C95-30E796330A37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6" creationId="{FF0823F8-FE07-4197-B323-15B4AA30EFF6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7" creationId="{74BB8A70-4BB2-441A-A777-C34D9C08949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8" creationId="{10F04A5E-A7FF-43B2-95D8-66A6252EE1B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9" creationId="{652E4EDA-FDDF-47CE-8E70-6289A6F63ADA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0" creationId="{D4E03CCE-5177-4891-B5C1-7E89591F7A5D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1" creationId="{A23963D4-EE63-4C87-8A43-0B26C449480C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2" creationId="{97440889-AC51-4D5A-960D-F251FD94982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3" creationId="{C5465872-ADAF-450A-B3FA-B94F9F586F1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4" creationId="{FD319D72-4941-4CDC-AD25-F8FB65B00FC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5" creationId="{1BB91FFC-56A1-4BFA-A437-60C861B0A01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6" creationId="{EB9A4BD0-DF46-4A8C-BCF4-D64A29A66F35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7" creationId="{04515828-F545-4E2A-9EAA-3D6D0DC77EE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8" creationId="{5A9D1A91-46DD-45FC-8173-C7516024B74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9" creationId="{264E5C28-7309-4B56-8BD0-F644DB2E7D1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0" creationId="{126CF608-5834-42A0-A2EF-64B775A2D5DC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3" creationId="{4B3F75B3-2AA1-4CDA-8D25-9CAA88E16A7C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4" creationId="{A84D131F-85E3-418E-914B-CA0D04AC5887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5" creationId="{54EF9338-B356-4C85-A52B-603BE3205DD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6" creationId="{91E95AD2-9E84-447B-9C02-E59FBA848E9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8" creationId="{AB68C9F7-0A15-49FF-8ECC-7D8ADB51301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9" creationId="{33EFA78E-CFD8-4AE4-8BA3-85F145CAEE45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0" creationId="{D8A8CD5B-F48E-4ECC-B882-9B7F36DA150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1" creationId="{8486CA37-0984-46C6-9921-64C3BB7AE57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2" creationId="{015CDE8F-50F5-429B-A3B9-C5C7BAD30D0E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3" creationId="{3FA22522-D969-423B-B26F-198E2B921462}"/>
          </ac:spMkLst>
        </pc:spChg>
        <pc:spChg chg="add del mod">
          <ac:chgData name="손 만식" userId="1e71424fa3380175" providerId="LiveId" clId="{1CF621D7-CD7A-4893-812E-C24F19BAE699}" dt="2022-03-25T09:07:23.582" v="391" actId="478"/>
          <ac:spMkLst>
            <pc:docMk/>
            <pc:sldMk cId="1151908954" sldId="257"/>
            <ac:spMk id="54" creationId="{C8880FA5-9AFA-4616-81E5-80B71E05C269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5" creationId="{7783FAB2-DC27-4496-B064-4D3F44C78B25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6" creationId="{13414173-7D47-4BCD-9469-01EA99262FD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7" creationId="{984DC2B4-A7AA-4ACF-A930-036C2D08131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8" creationId="{77C3A5B0-DBBD-4E5E-AA33-6E67A27D9E60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9" creationId="{8AE0CCE6-1CA1-4D77-8F0B-9820928DBA9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60" creationId="{43BA60D7-22DB-4982-8ABA-71FBD97A08D1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61" creationId="{6DF78E9B-D457-46CF-998B-861636672252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62" creationId="{2EE0CA04-F7B9-44C4-B4C8-07D5C4F1FCC1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63" creationId="{83C39D48-25CB-4F73-AEBB-EE5CDB0896DB}"/>
          </ac:spMkLst>
        </pc:spChg>
        <pc:grpChg chg="add mod">
          <ac:chgData name="손 만식" userId="1e71424fa3380175" providerId="LiveId" clId="{1CF621D7-CD7A-4893-812E-C24F19BAE699}" dt="2022-03-25T09:06:46.700" v="382" actId="14100"/>
          <ac:grpSpMkLst>
            <pc:docMk/>
            <pc:sldMk cId="1151908954" sldId="257"/>
            <ac:grpSpMk id="22" creationId="{9E7D699D-E709-4FB7-8BF7-3125320225FE}"/>
          </ac:grpSpMkLst>
        </pc:grpChg>
        <pc:graphicFrameChg chg="add mod">
          <ac:chgData name="손 만식" userId="1e71424fa3380175" providerId="LiveId" clId="{1CF621D7-CD7A-4893-812E-C24F19BAE699}" dt="2022-03-25T09:06:42.967" v="381" actId="164"/>
          <ac:graphicFrameMkLst>
            <pc:docMk/>
            <pc:sldMk cId="1151908954" sldId="257"/>
            <ac:graphicFrameMk id="41" creationId="{809DD8EB-742F-40C4-A9F1-994558434C78}"/>
          </ac:graphicFrameMkLst>
        </pc:graphicFrameChg>
        <pc:picChg chg="add mod">
          <ac:chgData name="손 만식" userId="1e71424fa3380175" providerId="LiveId" clId="{1CF621D7-CD7A-4893-812E-C24F19BAE699}" dt="2022-03-25T09:06:42.967" v="381" actId="164"/>
          <ac:picMkLst>
            <pc:docMk/>
            <pc:sldMk cId="1151908954" sldId="257"/>
            <ac:picMk id="42" creationId="{951E933C-B9DA-44AE-BE5B-EA6B12A088F8}"/>
          </ac:picMkLst>
        </pc:picChg>
        <pc:picChg chg="del mod">
          <ac:chgData name="손 만식" userId="1e71424fa3380175" providerId="LiveId" clId="{1CF621D7-CD7A-4893-812E-C24F19BAE699}" dt="2022-03-25T09:06:39.651" v="379" actId="478"/>
          <ac:picMkLst>
            <pc:docMk/>
            <pc:sldMk cId="1151908954" sldId="257"/>
            <ac:picMk id="1028" creationId="{F83BCA55-784D-461B-946C-06DA1851D374}"/>
          </ac:picMkLst>
        </pc:picChg>
        <pc:cxnChg chg="add mod">
          <ac:chgData name="손 만식" userId="1e71424fa3380175" providerId="LiveId" clId="{1CF621D7-CD7A-4893-812E-C24F19BAE699}" dt="2022-03-25T09:06:42.967" v="381" actId="164"/>
          <ac:cxnSpMkLst>
            <pc:docMk/>
            <pc:sldMk cId="1151908954" sldId="257"/>
            <ac:cxnSpMk id="25" creationId="{A614F136-7272-4983-BF52-7AECC9B7C8A0}"/>
          </ac:cxnSpMkLst>
        </pc:cxnChg>
        <pc:cxnChg chg="add mod">
          <ac:chgData name="손 만식" userId="1e71424fa3380175" providerId="LiveId" clId="{1CF621D7-CD7A-4893-812E-C24F19BAE699}" dt="2022-03-25T09:06:42.967" v="381" actId="164"/>
          <ac:cxnSpMkLst>
            <pc:docMk/>
            <pc:sldMk cId="1151908954" sldId="257"/>
            <ac:cxnSpMk id="47" creationId="{7A0F858A-DCC2-4715-9A05-03359004516E}"/>
          </ac:cxnSpMkLst>
        </pc:cxnChg>
      </pc:sldChg>
      <pc:sldChg chg="addSp delSp modSp mod ord">
        <pc:chgData name="손 만식" userId="1e71424fa3380175" providerId="LiveId" clId="{1CF621D7-CD7A-4893-812E-C24F19BAE699}" dt="2022-03-25T08:58:46.790" v="291" actId="403"/>
        <pc:sldMkLst>
          <pc:docMk/>
          <pc:sldMk cId="4099297513" sldId="258"/>
        </pc:sldMkLst>
        <pc:spChg chg="mod">
          <ac:chgData name="손 만식" userId="1e71424fa3380175" providerId="LiveId" clId="{1CF621D7-CD7A-4893-812E-C24F19BAE699}" dt="2022-03-25T08:58:46.790" v="291" actId="403"/>
          <ac:spMkLst>
            <pc:docMk/>
            <pc:sldMk cId="4099297513" sldId="258"/>
            <ac:spMk id="2" creationId="{D433DFDD-01D5-4EC8-9FAD-15AA462C2CD6}"/>
          </ac:spMkLst>
        </pc:spChg>
        <pc:spChg chg="mod">
          <ac:chgData name="손 만식" userId="1e71424fa3380175" providerId="LiveId" clId="{1CF621D7-CD7A-4893-812E-C24F19BAE699}" dt="2022-03-25T08:58:43.298" v="287" actId="27636"/>
          <ac:spMkLst>
            <pc:docMk/>
            <pc:sldMk cId="4099297513" sldId="258"/>
            <ac:spMk id="3" creationId="{64C7A1E5-288C-4940-93B2-92B4C4A538CF}"/>
          </ac:spMkLst>
        </pc:spChg>
        <pc:spChg chg="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" creationId="{ED8CE194-E3B6-4092-B82C-D84D22002899}"/>
          </ac:spMkLst>
        </pc:spChg>
        <pc:spChg chg="add del mod">
          <ac:chgData name="손 만식" userId="1e71424fa3380175" providerId="LiveId" clId="{1CF621D7-CD7A-4893-812E-C24F19BAE699}" dt="2022-03-25T08:23:10.912" v="93"/>
          <ac:spMkLst>
            <pc:docMk/>
            <pc:sldMk cId="4099297513" sldId="258"/>
            <ac:spMk id="26" creationId="{1952CC4B-6104-461E-AC44-B00F826B0AFF}"/>
          </ac:spMkLst>
        </pc:spChg>
        <pc:spChg chg="add del mod">
          <ac:chgData name="손 만식" userId="1e71424fa3380175" providerId="LiveId" clId="{1CF621D7-CD7A-4893-812E-C24F19BAE699}" dt="2022-03-25T08:23:10.912" v="93"/>
          <ac:spMkLst>
            <pc:docMk/>
            <pc:sldMk cId="4099297513" sldId="258"/>
            <ac:spMk id="27" creationId="{8D4DC731-4C0C-46C6-9261-C8F21A0073DA}"/>
          </ac:spMkLst>
        </pc:spChg>
        <pc:spChg chg="add del mod">
          <ac:chgData name="손 만식" userId="1e71424fa3380175" providerId="LiveId" clId="{1CF621D7-CD7A-4893-812E-C24F19BAE699}" dt="2022-03-25T08:23:10.912" v="93"/>
          <ac:spMkLst>
            <pc:docMk/>
            <pc:sldMk cId="4099297513" sldId="258"/>
            <ac:spMk id="28" creationId="{4E0ECCFD-5A4E-4D9D-B5FC-D26C7C670EF8}"/>
          </ac:spMkLst>
        </pc:spChg>
        <pc:spChg chg="add del mod">
          <ac:chgData name="손 만식" userId="1e71424fa3380175" providerId="LiveId" clId="{1CF621D7-CD7A-4893-812E-C24F19BAE699}" dt="2022-03-25T08:25:22.238" v="107"/>
          <ac:spMkLst>
            <pc:docMk/>
            <pc:sldMk cId="4099297513" sldId="258"/>
            <ac:spMk id="29" creationId="{DF8573CA-D964-4B43-9296-C6A9303393AA}"/>
          </ac:spMkLst>
        </pc:spChg>
        <pc:spChg chg="add del mod">
          <ac:chgData name="손 만식" userId="1e71424fa3380175" providerId="LiveId" clId="{1CF621D7-CD7A-4893-812E-C24F19BAE699}" dt="2022-03-25T08:25:22.238" v="107"/>
          <ac:spMkLst>
            <pc:docMk/>
            <pc:sldMk cId="4099297513" sldId="258"/>
            <ac:spMk id="30" creationId="{DC4C03B0-8838-4511-B166-540714FD1F5B}"/>
          </ac:spMkLst>
        </pc:spChg>
        <pc:spChg chg="add del mod">
          <ac:chgData name="손 만식" userId="1e71424fa3380175" providerId="LiveId" clId="{1CF621D7-CD7A-4893-812E-C24F19BAE699}" dt="2022-03-25T08:25:22.238" v="107"/>
          <ac:spMkLst>
            <pc:docMk/>
            <pc:sldMk cId="4099297513" sldId="258"/>
            <ac:spMk id="31" creationId="{A9A10384-F363-4DF9-83E6-8052AD01F696}"/>
          </ac:spMkLst>
        </pc:spChg>
        <pc:spChg chg="add del mod">
          <ac:chgData name="손 만식" userId="1e71424fa3380175" providerId="LiveId" clId="{1CF621D7-CD7A-4893-812E-C24F19BAE699}" dt="2022-03-25T08:25:22.238" v="107"/>
          <ac:spMkLst>
            <pc:docMk/>
            <pc:sldMk cId="4099297513" sldId="258"/>
            <ac:spMk id="32" creationId="{2B5E3BFB-10B0-441A-8140-C8BDAC9DAF79}"/>
          </ac:spMkLst>
        </pc:spChg>
        <pc:spChg chg="add del mod">
          <ac:chgData name="손 만식" userId="1e71424fa3380175" providerId="LiveId" clId="{1CF621D7-CD7A-4893-812E-C24F19BAE699}" dt="2022-03-25T08:26:26.771" v="151"/>
          <ac:spMkLst>
            <pc:docMk/>
            <pc:sldMk cId="4099297513" sldId="258"/>
            <ac:spMk id="33" creationId="{21F14796-E948-4EC7-B55D-5E1BF6B61C1C}"/>
          </ac:spMkLst>
        </pc:spChg>
        <pc:spChg chg="add del mod">
          <ac:chgData name="손 만식" userId="1e71424fa3380175" providerId="LiveId" clId="{1CF621D7-CD7A-4893-812E-C24F19BAE699}" dt="2022-03-25T08:26:26.771" v="151"/>
          <ac:spMkLst>
            <pc:docMk/>
            <pc:sldMk cId="4099297513" sldId="258"/>
            <ac:spMk id="34" creationId="{9B029342-AB68-45C9-B7D1-A05433362038}"/>
          </ac:spMkLst>
        </pc:spChg>
        <pc:spChg chg="add del mod">
          <ac:chgData name="손 만식" userId="1e71424fa3380175" providerId="LiveId" clId="{1CF621D7-CD7A-4893-812E-C24F19BAE699}" dt="2022-03-25T08:26:26.771" v="151"/>
          <ac:spMkLst>
            <pc:docMk/>
            <pc:sldMk cId="4099297513" sldId="258"/>
            <ac:spMk id="35" creationId="{6E5646E9-7D0A-456A-A270-090F524CCB24}"/>
          </ac:spMkLst>
        </pc:spChg>
        <pc:spChg chg="add del mod">
          <ac:chgData name="손 만식" userId="1e71424fa3380175" providerId="LiveId" clId="{1CF621D7-CD7A-4893-812E-C24F19BAE699}" dt="2022-03-25T08:26:26.771" v="151"/>
          <ac:spMkLst>
            <pc:docMk/>
            <pc:sldMk cId="4099297513" sldId="258"/>
            <ac:spMk id="36" creationId="{6844D171-4645-4F4F-9B44-1BEBA5E752E0}"/>
          </ac:spMkLst>
        </pc:spChg>
        <pc:spChg chg="add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37" creationId="{8AA7A60A-CEAE-4A50-8E85-4D7F54652528}"/>
          </ac:spMkLst>
        </pc:spChg>
        <pc:spChg chg="add del mod">
          <ac:chgData name="손 만식" userId="1e71424fa3380175" providerId="LiveId" clId="{1CF621D7-CD7A-4893-812E-C24F19BAE699}" dt="2022-03-25T08:58:32.926" v="274"/>
          <ac:spMkLst>
            <pc:docMk/>
            <pc:sldMk cId="4099297513" sldId="258"/>
            <ac:spMk id="38" creationId="{D7FB5BCE-D4D0-4EF7-8D06-6D2A9783B4B5}"/>
          </ac:spMkLst>
        </pc:spChg>
        <pc:spChg chg="add del mod">
          <ac:chgData name="손 만식" userId="1e71424fa3380175" providerId="LiveId" clId="{1CF621D7-CD7A-4893-812E-C24F19BAE699}" dt="2022-03-25T08:58:32.926" v="274"/>
          <ac:spMkLst>
            <pc:docMk/>
            <pc:sldMk cId="4099297513" sldId="258"/>
            <ac:spMk id="39" creationId="{8D2599C9-4D14-453F-BB90-00E0616E85FB}"/>
          </ac:spMkLst>
        </pc:spChg>
        <pc:spChg chg="add del mod">
          <ac:chgData name="손 만식" userId="1e71424fa3380175" providerId="LiveId" clId="{1CF621D7-CD7A-4893-812E-C24F19BAE699}" dt="2022-03-25T08:58:32.926" v="274"/>
          <ac:spMkLst>
            <pc:docMk/>
            <pc:sldMk cId="4099297513" sldId="258"/>
            <ac:spMk id="40" creationId="{10D5839B-2A74-4BCE-A9BF-A7D778E9848D}"/>
          </ac:spMkLst>
        </pc:spChg>
        <pc:spChg chg="add del mod">
          <ac:chgData name="손 만식" userId="1e71424fa3380175" providerId="LiveId" clId="{1CF621D7-CD7A-4893-812E-C24F19BAE699}" dt="2022-03-25T08:58:32.926" v="274"/>
          <ac:spMkLst>
            <pc:docMk/>
            <pc:sldMk cId="4099297513" sldId="258"/>
            <ac:spMk id="41" creationId="{9219D611-CEEE-425D-97E9-FA0642639263}"/>
          </ac:spMkLst>
        </pc:spChg>
        <pc:spChg chg="add del mod">
          <ac:chgData name="손 만식" userId="1e71424fa3380175" providerId="LiveId" clId="{1CF621D7-CD7A-4893-812E-C24F19BAE699}" dt="2022-03-25T08:58:33.444" v="277"/>
          <ac:spMkLst>
            <pc:docMk/>
            <pc:sldMk cId="4099297513" sldId="258"/>
            <ac:spMk id="42" creationId="{110F9C5B-2F60-4EF8-8F8A-1093A9D948ED}"/>
          </ac:spMkLst>
        </pc:spChg>
        <pc:spChg chg="add del mod">
          <ac:chgData name="손 만식" userId="1e71424fa3380175" providerId="LiveId" clId="{1CF621D7-CD7A-4893-812E-C24F19BAE699}" dt="2022-03-25T08:58:33.444" v="277"/>
          <ac:spMkLst>
            <pc:docMk/>
            <pc:sldMk cId="4099297513" sldId="258"/>
            <ac:spMk id="43" creationId="{950E9564-C077-4E8F-A195-D211516898E1}"/>
          </ac:spMkLst>
        </pc:spChg>
        <pc:spChg chg="add del mod">
          <ac:chgData name="손 만식" userId="1e71424fa3380175" providerId="LiveId" clId="{1CF621D7-CD7A-4893-812E-C24F19BAE699}" dt="2022-03-25T08:58:33.444" v="277"/>
          <ac:spMkLst>
            <pc:docMk/>
            <pc:sldMk cId="4099297513" sldId="258"/>
            <ac:spMk id="44" creationId="{E363ABF9-521B-4EDD-9FC9-3C3C7981630C}"/>
          </ac:spMkLst>
        </pc:spChg>
        <pc:spChg chg="add del mod">
          <ac:chgData name="손 만식" userId="1e71424fa3380175" providerId="LiveId" clId="{1CF621D7-CD7A-4893-812E-C24F19BAE699}" dt="2022-03-25T08:58:33.444" v="277"/>
          <ac:spMkLst>
            <pc:docMk/>
            <pc:sldMk cId="4099297513" sldId="258"/>
            <ac:spMk id="45" creationId="{E63E4F6F-28A8-4465-AB58-046BB2459A49}"/>
          </ac:spMkLst>
        </pc:spChg>
        <pc:spChg chg="add del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6" creationId="{0E1ADAE2-6A92-4657-ACD2-F0640CEF9353}"/>
          </ac:spMkLst>
        </pc:spChg>
        <pc:spChg chg="add del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7" creationId="{A0F53A49-7EFE-4AA8-8A60-5460A0E23CB7}"/>
          </ac:spMkLst>
        </pc:spChg>
        <pc:spChg chg="add del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8" creationId="{C080989E-9CE9-4503-9C3B-695CA50CBB2B}"/>
          </ac:spMkLst>
        </pc:spChg>
        <pc:spChg chg="add del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9" creationId="{4ED41328-F68E-410B-8958-58BD4180712F}"/>
          </ac:spMkLst>
        </pc:spChg>
      </pc:sldChg>
      <pc:sldChg chg="modSp mod">
        <pc:chgData name="손 만식" userId="1e71424fa3380175" providerId="LiveId" clId="{1CF621D7-CD7A-4893-812E-C24F19BAE699}" dt="2022-03-25T08:31:05.425" v="247" actId="27636"/>
        <pc:sldMkLst>
          <pc:docMk/>
          <pc:sldMk cId="3668434772" sldId="259"/>
        </pc:sldMkLst>
        <pc:spChg chg="mod">
          <ac:chgData name="손 만식" userId="1e71424fa3380175" providerId="LiveId" clId="{1CF621D7-CD7A-4893-812E-C24F19BAE699}" dt="2022-03-25T08:31:05.425" v="247" actId="27636"/>
          <ac:spMkLst>
            <pc:docMk/>
            <pc:sldMk cId="3668434772" sldId="259"/>
            <ac:spMk id="3" creationId="{6612F9CC-168B-4AC9-B33A-13BB2950D014}"/>
          </ac:spMkLst>
        </pc:spChg>
      </pc:sldChg>
      <pc:sldChg chg="addSp delSp modSp new mod">
        <pc:chgData name="손 만식" userId="1e71424fa3380175" providerId="LiveId" clId="{1CF621D7-CD7A-4893-812E-C24F19BAE699}" dt="2022-03-25T08:31:05.421" v="245" actId="27636"/>
        <pc:sldMkLst>
          <pc:docMk/>
          <pc:sldMk cId="470767428" sldId="260"/>
        </pc:sldMkLst>
        <pc:spChg chg="del">
          <ac:chgData name="손 만식" userId="1e71424fa3380175" providerId="LiveId" clId="{1CF621D7-CD7A-4893-812E-C24F19BAE699}" dt="2022-03-25T08:22:30.874" v="86"/>
          <ac:spMkLst>
            <pc:docMk/>
            <pc:sldMk cId="470767428" sldId="260"/>
            <ac:spMk id="2" creationId="{6FBCE95B-9784-4013-A915-B81D4175ECD6}"/>
          </ac:spMkLst>
        </pc:spChg>
        <pc:spChg chg="del">
          <ac:chgData name="손 만식" userId="1e71424fa3380175" providerId="LiveId" clId="{1CF621D7-CD7A-4893-812E-C24F19BAE699}" dt="2022-03-25T08:22:30.874" v="86"/>
          <ac:spMkLst>
            <pc:docMk/>
            <pc:sldMk cId="470767428" sldId="260"/>
            <ac:spMk id="3" creationId="{C4A6F228-B05E-45AA-8BCD-20CEFED8099B}"/>
          </ac:spMkLst>
        </pc:spChg>
        <pc:spChg chg="del">
          <ac:chgData name="손 만식" userId="1e71424fa3380175" providerId="LiveId" clId="{1CF621D7-CD7A-4893-812E-C24F19BAE699}" dt="2022-03-25T08:22:30.874" v="86"/>
          <ac:spMkLst>
            <pc:docMk/>
            <pc:sldMk cId="470767428" sldId="260"/>
            <ac:spMk id="4" creationId="{CECF0A12-1635-4CCF-B7C2-2137361DF44A}"/>
          </ac:spMkLst>
        </pc:spChg>
        <pc:spChg chg="add del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5" creationId="{36D06D4A-7108-43C4-8D76-3D2081BE7BB3}"/>
          </ac:spMkLst>
        </pc:spChg>
        <pc:spChg chg="add del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6" creationId="{46CCD2F3-E6D5-462A-8E3E-B6D5DE1C8CDA}"/>
          </ac:spMkLst>
        </pc:spChg>
        <pc:spChg chg="add del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7" creationId="{B7262D18-0625-456A-A4FB-07C6B1412EBD}"/>
          </ac:spMkLst>
        </pc:spChg>
        <pc:spChg chg="add mod">
          <ac:chgData name="손 만식" userId="1e71424fa3380175" providerId="LiveId" clId="{1CF621D7-CD7A-4893-812E-C24F19BAE699}" dt="2022-03-25T08:31:05.421" v="245" actId="27636"/>
          <ac:spMkLst>
            <pc:docMk/>
            <pc:sldMk cId="470767428" sldId="260"/>
            <ac:spMk id="8" creationId="{892E5934-A146-4E56-99C0-EECF461AB20F}"/>
          </ac:spMkLst>
        </pc:spChg>
        <pc:spChg chg="add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9" creationId="{A46B60FC-3492-46F4-A0B5-F415833421B9}"/>
          </ac:spMkLst>
        </pc:spChg>
        <pc:spChg chg="add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10" creationId="{40478E3D-CC8A-49AA-86E2-E03EF3DD54DB}"/>
          </ac:spMkLst>
        </pc:spChg>
        <pc:spChg chg="add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11" creationId="{88715335-A959-4857-B1E2-7011325824E6}"/>
          </ac:spMkLst>
        </pc:spChg>
      </pc:sldChg>
      <pc:sldChg chg="modSp new mod">
        <pc:chgData name="손 만식" userId="1e71424fa3380175" providerId="LiveId" clId="{1CF621D7-CD7A-4893-812E-C24F19BAE699}" dt="2022-03-25T08:31:05.423" v="246" actId="27636"/>
        <pc:sldMkLst>
          <pc:docMk/>
          <pc:sldMk cId="2200868924" sldId="261"/>
        </pc:sldMkLst>
        <pc:spChg chg="mod">
          <ac:chgData name="손 만식" userId="1e71424fa3380175" providerId="LiveId" clId="{1CF621D7-CD7A-4893-812E-C24F19BAE699}" dt="2022-03-25T08:31:05.423" v="246" actId="27636"/>
          <ac:spMkLst>
            <pc:docMk/>
            <pc:sldMk cId="2200868924" sldId="261"/>
            <ac:spMk id="3" creationId="{E142EEA6-05FC-44E2-B013-B2D9CEEB179D}"/>
          </ac:spMkLst>
        </pc:spChg>
      </pc:sldChg>
      <pc:sldMasterChg chg="addSp delSp modSp mod delSldLayout modSldLayout">
        <pc:chgData name="손 만식" userId="1e71424fa3380175" providerId="LiveId" clId="{1CF621D7-CD7A-4893-812E-C24F19BAE699}" dt="2022-03-25T09:08:12.679" v="404" actId="2696"/>
        <pc:sldMasterMkLst>
          <pc:docMk/>
          <pc:sldMasterMk cId="1101133927" sldId="2147483648"/>
        </pc:sldMasterMkLst>
        <pc:spChg chg="mod">
          <ac:chgData name="손 만식" userId="1e71424fa3380175" providerId="LiveId" clId="{1CF621D7-CD7A-4893-812E-C24F19BAE699}" dt="2022-03-25T08:54:34.469" v="261" actId="16037"/>
          <ac:spMkLst>
            <pc:docMk/>
            <pc:sldMasterMk cId="1101133927" sldId="2147483648"/>
            <ac:spMk id="2" creationId="{EA010271-3FA8-4D22-A450-D0732BE21FD8}"/>
          </ac:spMkLst>
        </pc:spChg>
        <pc:spChg chg="mod">
          <ac:chgData name="손 만식" userId="1e71424fa3380175" providerId="LiveId" clId="{1CF621D7-CD7A-4893-812E-C24F19BAE699}" dt="2022-03-25T08:58:20.649" v="268" actId="14100"/>
          <ac:spMkLst>
            <pc:docMk/>
            <pc:sldMasterMk cId="1101133927" sldId="2147483648"/>
            <ac:spMk id="3" creationId="{530CEEA4-BFF9-4FE3-AFDB-30C5598EC78D}"/>
          </ac:spMkLst>
        </pc:spChg>
        <pc:spChg chg="del mod">
          <ac:chgData name="손 만식" userId="1e71424fa3380175" providerId="LiveId" clId="{1CF621D7-CD7A-4893-812E-C24F19BAE699}" dt="2022-03-25T08:19:25.202" v="36" actId="478"/>
          <ac:spMkLst>
            <pc:docMk/>
            <pc:sldMasterMk cId="1101133927" sldId="2147483648"/>
            <ac:spMk id="4" creationId="{C304C0EA-AFC2-4E50-9D3A-3D83ED9AAAB7}"/>
          </ac:spMkLst>
        </pc:spChg>
        <pc:spChg chg="mod">
          <ac:chgData name="손 만식" userId="1e71424fa3380175" providerId="LiveId" clId="{1CF621D7-CD7A-4893-812E-C24F19BAE699}" dt="2022-03-25T08:20:17.974" v="46" actId="179"/>
          <ac:spMkLst>
            <pc:docMk/>
            <pc:sldMasterMk cId="1101133927" sldId="2147483648"/>
            <ac:spMk id="5" creationId="{0DD1ED75-4084-493C-B31B-2B0654D174A1}"/>
          </ac:spMkLst>
        </pc:spChg>
        <pc:spChg chg="mod">
          <ac:chgData name="손 만식" userId="1e71424fa3380175" providerId="LiveId" clId="{1CF621D7-CD7A-4893-812E-C24F19BAE699}" dt="2022-03-25T08:19:46.713" v="43" actId="14100"/>
          <ac:spMkLst>
            <pc:docMk/>
            <pc:sldMasterMk cId="1101133927" sldId="2147483648"/>
            <ac:spMk id="6" creationId="{732A5269-CA7D-4D24-A7FC-BE470CC17376}"/>
          </ac:spMkLst>
        </pc:spChg>
        <pc:spChg chg="add del mod">
          <ac:chgData name="손 만식" userId="1e71424fa3380175" providerId="LiveId" clId="{1CF621D7-CD7A-4893-812E-C24F19BAE699}" dt="2022-03-25T08:31:19.711" v="251" actId="21"/>
          <ac:spMkLst>
            <pc:docMk/>
            <pc:sldMasterMk cId="1101133927" sldId="2147483648"/>
            <ac:spMk id="11" creationId="{8929B34A-1F13-46B3-9251-90AAA276BA48}"/>
          </ac:spMkLst>
        </pc:spChg>
        <pc:spChg chg="add del mod">
          <ac:chgData name="손 만식" userId="1e71424fa3380175" providerId="LiveId" clId="{1CF621D7-CD7A-4893-812E-C24F19BAE699}" dt="2022-03-25T08:57:23.354" v="262" actId="478"/>
          <ac:spMkLst>
            <pc:docMk/>
            <pc:sldMasterMk cId="1101133927" sldId="2147483648"/>
            <ac:spMk id="12" creationId="{6F253B28-CA98-4897-80DA-DD0C87CAD9E8}"/>
          </ac:spMkLst>
        </pc:spChg>
        <pc:picChg chg="add del mod ord">
          <ac:chgData name="손 만식" userId="1e71424fa3380175" providerId="LiveId" clId="{1CF621D7-CD7A-4893-812E-C24F19BAE699}" dt="2022-03-25T08:58:25.297" v="269" actId="478"/>
          <ac:picMkLst>
            <pc:docMk/>
            <pc:sldMasterMk cId="1101133927" sldId="2147483648"/>
            <ac:picMk id="10" creationId="{DF25CE34-3720-4FA6-A899-D8E9A399D100}"/>
          </ac:picMkLst>
        </pc:picChg>
        <pc:sldLayoutChg chg="delSp modSp mod">
          <pc:chgData name="손 만식" userId="1e71424fa3380175" providerId="LiveId" clId="{1CF621D7-CD7A-4893-812E-C24F19BAE699}" dt="2022-03-25T09:07:45.613" v="393" actId="478"/>
          <pc:sldLayoutMkLst>
            <pc:docMk/>
            <pc:sldMasterMk cId="1101133927" sldId="2147483648"/>
            <pc:sldLayoutMk cId="2146082376" sldId="2147483649"/>
          </pc:sldLayoutMkLst>
          <pc:spChg chg="mod">
            <ac:chgData name="손 만식" userId="1e71424fa3380175" providerId="LiveId" clId="{1CF621D7-CD7A-4893-812E-C24F19BAE699}" dt="2022-03-25T09:05:05.005" v="357" actId="207"/>
            <ac:spMkLst>
              <pc:docMk/>
              <pc:sldMasterMk cId="1101133927" sldId="2147483648"/>
              <pc:sldLayoutMk cId="2146082376" sldId="2147483649"/>
              <ac:spMk id="3" creationId="{136BAF60-90F9-4C94-9311-064E83C012EC}"/>
            </ac:spMkLst>
          </pc:spChg>
          <pc:spChg chg="del">
            <ac:chgData name="손 만식" userId="1e71424fa3380175" providerId="LiveId" clId="{1CF621D7-CD7A-4893-812E-C24F19BAE699}" dt="2022-03-25T09:07:45.613" v="393" actId="478"/>
            <ac:spMkLst>
              <pc:docMk/>
              <pc:sldMasterMk cId="1101133927" sldId="2147483648"/>
              <pc:sldLayoutMk cId="2146082376" sldId="2147483649"/>
              <ac:spMk id="4" creationId="{F9C84A8C-D7C6-4D4C-9D2A-EAFE7C88E774}"/>
            </ac:spMkLst>
          </pc:spChg>
        </pc:sldLayoutChg>
        <pc:sldLayoutChg chg="addSp delSp modSp mod">
          <pc:chgData name="손 만식" userId="1e71424fa3380175" providerId="LiveId" clId="{1CF621D7-CD7A-4893-812E-C24F19BAE699}" dt="2022-03-25T09:07:41.846" v="392" actId="478"/>
          <pc:sldLayoutMkLst>
            <pc:docMk/>
            <pc:sldMasterMk cId="1101133927" sldId="2147483648"/>
            <pc:sldLayoutMk cId="1697669095" sldId="2147483650"/>
          </pc:sldLayoutMkLst>
          <pc:spChg chg="del mod">
            <ac:chgData name="손 만식" userId="1e71424fa3380175" providerId="LiveId" clId="{1CF621D7-CD7A-4893-812E-C24F19BAE699}" dt="2022-03-25T08:22:10.753" v="74" actId="478"/>
            <ac:spMkLst>
              <pc:docMk/>
              <pc:sldMasterMk cId="1101133927" sldId="2147483648"/>
              <pc:sldLayoutMk cId="1697669095" sldId="2147483650"/>
              <ac:spMk id="8" creationId="{335BBA05-A15B-4D6E-8C12-9EA4A22B2357}"/>
            </ac:spMkLst>
          </pc:spChg>
          <pc:spChg chg="mod">
            <ac:chgData name="손 만식" userId="1e71424fa3380175" providerId="LiveId" clId="{1CF621D7-CD7A-4893-812E-C24F19BAE699}" dt="2022-03-25T08:57:47.035" v="265" actId="255"/>
            <ac:spMkLst>
              <pc:docMk/>
              <pc:sldMasterMk cId="1101133927" sldId="2147483648"/>
              <pc:sldLayoutMk cId="1697669095" sldId="2147483650"/>
              <ac:spMk id="10" creationId="{AFB5A9AD-9F49-461D-BF98-71BADF4BCFA6}"/>
            </ac:spMkLst>
          </pc:spChg>
          <pc:spChg chg="del">
            <ac:chgData name="손 만식" userId="1e71424fa3380175" providerId="LiveId" clId="{1CF621D7-CD7A-4893-812E-C24F19BAE699}" dt="2022-03-25T09:07:41.846" v="392" actId="478"/>
            <ac:spMkLst>
              <pc:docMk/>
              <pc:sldMasterMk cId="1101133927" sldId="2147483648"/>
              <pc:sldLayoutMk cId="1697669095" sldId="2147483650"/>
              <ac:spMk id="12" creationId="{40E1C1D2-0F5B-4669-8D4E-B569E2D1493D}"/>
            </ac:spMkLst>
          </pc:spChg>
          <pc:spChg chg="add del">
            <ac:chgData name="손 만식" userId="1e71424fa3380175" providerId="LiveId" clId="{1CF621D7-CD7A-4893-812E-C24F19BAE699}" dt="2022-03-25T08:21:05.145" v="54" actId="11529"/>
            <ac:spMkLst>
              <pc:docMk/>
              <pc:sldMasterMk cId="1101133927" sldId="2147483648"/>
              <pc:sldLayoutMk cId="1697669095" sldId="2147483650"/>
              <ac:spMk id="23" creationId="{93123276-A99D-4ED5-9C17-ED238B60D741}"/>
            </ac:spMkLst>
          </pc:spChg>
          <pc:spChg chg="add mod">
            <ac:chgData name="손 만식" userId="1e71424fa3380175" providerId="LiveId" clId="{1CF621D7-CD7A-4893-812E-C24F19BAE699}" dt="2022-03-25T08:22:52.473" v="88" actId="207"/>
            <ac:spMkLst>
              <pc:docMk/>
              <pc:sldMasterMk cId="1101133927" sldId="2147483648"/>
              <pc:sldLayoutMk cId="1697669095" sldId="2147483650"/>
              <ac:spMk id="24" creationId="{ED096DAC-3482-4EC0-9432-80ED32BEBCF5}"/>
            </ac:spMkLst>
          </pc:spChg>
          <pc:spChg chg="add del mod">
            <ac:chgData name="손 만식" userId="1e71424fa3380175" providerId="LiveId" clId="{1CF621D7-CD7A-4893-812E-C24F19BAE699}" dt="2022-03-25T08:31:41.761" v="257" actId="21"/>
            <ac:spMkLst>
              <pc:docMk/>
              <pc:sldMasterMk cId="1101133927" sldId="2147483648"/>
              <pc:sldLayoutMk cId="1697669095" sldId="2147483650"/>
              <ac:spMk id="25" creationId="{B7122616-A855-4CE7-B1F9-86D696E528F5}"/>
            </ac:spMkLst>
          </pc:spChg>
        </pc:sldLayoutChg>
        <pc:sldLayoutChg chg="delSp mod">
          <pc:chgData name="손 만식" userId="1e71424fa3380175" providerId="LiveId" clId="{1CF621D7-CD7A-4893-812E-C24F19BAE699}" dt="2022-03-25T09:07:59.132" v="395" actId="478"/>
          <pc:sldLayoutMkLst>
            <pc:docMk/>
            <pc:sldMasterMk cId="1101133927" sldId="2147483648"/>
            <pc:sldLayoutMk cId="3327779033" sldId="2147483651"/>
          </pc:sldLayoutMkLst>
          <pc:spChg chg="del">
            <ac:chgData name="손 만식" userId="1e71424fa3380175" providerId="LiveId" clId="{1CF621D7-CD7A-4893-812E-C24F19BAE699}" dt="2022-03-25T09:07:59.132" v="395" actId="478"/>
            <ac:spMkLst>
              <pc:docMk/>
              <pc:sldMasterMk cId="1101133927" sldId="2147483648"/>
              <pc:sldLayoutMk cId="3327779033" sldId="2147483651"/>
              <ac:spMk id="4" creationId="{79F9FF33-DC37-4D78-AC45-EC80833F61A8}"/>
            </ac:spMkLst>
          </pc:spChg>
        </pc:sldLayoutChg>
        <pc:sldLayoutChg chg="delSp mod">
          <pc:chgData name="손 만식" userId="1e71424fa3380175" providerId="LiveId" clId="{1CF621D7-CD7A-4893-812E-C24F19BAE699}" dt="2022-03-25T09:08:00.508" v="396" actId="478"/>
          <pc:sldLayoutMkLst>
            <pc:docMk/>
            <pc:sldMasterMk cId="1101133927" sldId="2147483648"/>
            <pc:sldLayoutMk cId="1545436037" sldId="2147483652"/>
          </pc:sldLayoutMkLst>
          <pc:spChg chg="del">
            <ac:chgData name="손 만식" userId="1e71424fa3380175" providerId="LiveId" clId="{1CF621D7-CD7A-4893-812E-C24F19BAE699}" dt="2022-03-25T09:08:00.508" v="396" actId="478"/>
            <ac:spMkLst>
              <pc:docMk/>
              <pc:sldMasterMk cId="1101133927" sldId="2147483648"/>
              <pc:sldLayoutMk cId="1545436037" sldId="2147483652"/>
              <ac:spMk id="5" creationId="{F7AE9F21-6CC8-49D9-8943-EA31D7B8CE4F}"/>
            </ac:spMkLst>
          </pc:spChg>
        </pc:sldLayoutChg>
        <pc:sldLayoutChg chg="delSp mod">
          <pc:chgData name="손 만식" userId="1e71424fa3380175" providerId="LiveId" clId="{1CF621D7-CD7A-4893-812E-C24F19BAE699}" dt="2022-03-25T09:08:01.927" v="397" actId="478"/>
          <pc:sldLayoutMkLst>
            <pc:docMk/>
            <pc:sldMasterMk cId="1101133927" sldId="2147483648"/>
            <pc:sldLayoutMk cId="3075592847" sldId="2147483653"/>
          </pc:sldLayoutMkLst>
          <pc:spChg chg="del">
            <ac:chgData name="손 만식" userId="1e71424fa3380175" providerId="LiveId" clId="{1CF621D7-CD7A-4893-812E-C24F19BAE699}" dt="2022-03-25T09:08:01.927" v="397" actId="478"/>
            <ac:spMkLst>
              <pc:docMk/>
              <pc:sldMasterMk cId="1101133927" sldId="2147483648"/>
              <pc:sldLayoutMk cId="3075592847" sldId="2147483653"/>
              <ac:spMk id="7" creationId="{4754584B-8349-4B44-AA8F-6C9BF2C4043C}"/>
            </ac:spMkLst>
          </pc:spChg>
        </pc:sldLayoutChg>
        <pc:sldLayoutChg chg="delSp mod">
          <pc:chgData name="손 만식" userId="1e71424fa3380175" providerId="LiveId" clId="{1CF621D7-CD7A-4893-812E-C24F19BAE699}" dt="2022-03-25T09:08:03.295" v="398" actId="478"/>
          <pc:sldLayoutMkLst>
            <pc:docMk/>
            <pc:sldMasterMk cId="1101133927" sldId="2147483648"/>
            <pc:sldLayoutMk cId="1450279466" sldId="2147483654"/>
          </pc:sldLayoutMkLst>
          <pc:spChg chg="del">
            <ac:chgData name="손 만식" userId="1e71424fa3380175" providerId="LiveId" clId="{1CF621D7-CD7A-4893-812E-C24F19BAE699}" dt="2022-03-25T09:08:03.295" v="398" actId="478"/>
            <ac:spMkLst>
              <pc:docMk/>
              <pc:sldMasterMk cId="1101133927" sldId="2147483648"/>
              <pc:sldLayoutMk cId="1450279466" sldId="2147483654"/>
              <ac:spMk id="3" creationId="{FB9ACDE1-6339-4355-BE46-4EE41FF6B2DF}"/>
            </ac:spMkLst>
          </pc:spChg>
        </pc:sldLayoutChg>
        <pc:sldLayoutChg chg="delSp mod">
          <pc:chgData name="손 만식" userId="1e71424fa3380175" providerId="LiveId" clId="{1CF621D7-CD7A-4893-812E-C24F19BAE699}" dt="2022-03-25T09:08:04.732" v="399" actId="478"/>
          <pc:sldLayoutMkLst>
            <pc:docMk/>
            <pc:sldMasterMk cId="1101133927" sldId="2147483648"/>
            <pc:sldLayoutMk cId="1336732787" sldId="2147483655"/>
          </pc:sldLayoutMkLst>
          <pc:spChg chg="del">
            <ac:chgData name="손 만식" userId="1e71424fa3380175" providerId="LiveId" clId="{1CF621D7-CD7A-4893-812E-C24F19BAE699}" dt="2022-03-25T09:08:04.732" v="399" actId="478"/>
            <ac:spMkLst>
              <pc:docMk/>
              <pc:sldMasterMk cId="1101133927" sldId="2147483648"/>
              <pc:sldLayoutMk cId="1336732787" sldId="2147483655"/>
              <ac:spMk id="2" creationId="{DD310582-6DF9-4647-A31E-6B665DE4F993}"/>
            </ac:spMkLst>
          </pc:spChg>
        </pc:sldLayoutChg>
        <pc:sldLayoutChg chg="delSp mod">
          <pc:chgData name="손 만식" userId="1e71424fa3380175" providerId="LiveId" clId="{1CF621D7-CD7A-4893-812E-C24F19BAE699}" dt="2022-03-25T09:08:06.382" v="400" actId="478"/>
          <pc:sldLayoutMkLst>
            <pc:docMk/>
            <pc:sldMasterMk cId="1101133927" sldId="2147483648"/>
            <pc:sldLayoutMk cId="3262781445" sldId="2147483656"/>
          </pc:sldLayoutMkLst>
          <pc:spChg chg="del">
            <ac:chgData name="손 만식" userId="1e71424fa3380175" providerId="LiveId" clId="{1CF621D7-CD7A-4893-812E-C24F19BAE699}" dt="2022-03-25T09:08:06.382" v="400" actId="478"/>
            <ac:spMkLst>
              <pc:docMk/>
              <pc:sldMasterMk cId="1101133927" sldId="2147483648"/>
              <pc:sldLayoutMk cId="3262781445" sldId="2147483656"/>
              <ac:spMk id="5" creationId="{5C512E94-3376-47DF-A1AD-217509EED5CC}"/>
            </ac:spMkLst>
          </pc:spChg>
        </pc:sldLayoutChg>
        <pc:sldLayoutChg chg="delSp mod">
          <pc:chgData name="손 만식" userId="1e71424fa3380175" providerId="LiveId" clId="{1CF621D7-CD7A-4893-812E-C24F19BAE699}" dt="2022-03-25T09:08:07.851" v="401" actId="478"/>
          <pc:sldLayoutMkLst>
            <pc:docMk/>
            <pc:sldMasterMk cId="1101133927" sldId="2147483648"/>
            <pc:sldLayoutMk cId="4061935628" sldId="2147483657"/>
          </pc:sldLayoutMkLst>
          <pc:spChg chg="del">
            <ac:chgData name="손 만식" userId="1e71424fa3380175" providerId="LiveId" clId="{1CF621D7-CD7A-4893-812E-C24F19BAE699}" dt="2022-03-25T09:08:07.851" v="401" actId="478"/>
            <ac:spMkLst>
              <pc:docMk/>
              <pc:sldMasterMk cId="1101133927" sldId="2147483648"/>
              <pc:sldLayoutMk cId="4061935628" sldId="2147483657"/>
              <ac:spMk id="5" creationId="{35B04670-8EB1-4C9C-A4B5-351378AC2439}"/>
            </ac:spMkLst>
          </pc:spChg>
        </pc:sldLayoutChg>
        <pc:sldLayoutChg chg="delSp del mod">
          <pc:chgData name="손 만식" userId="1e71424fa3380175" providerId="LiveId" clId="{1CF621D7-CD7A-4893-812E-C24F19BAE699}" dt="2022-03-25T09:08:11.778" v="403" actId="2696"/>
          <pc:sldLayoutMkLst>
            <pc:docMk/>
            <pc:sldMasterMk cId="1101133927" sldId="2147483648"/>
            <pc:sldLayoutMk cId="2546070110" sldId="2147483658"/>
          </pc:sldLayoutMkLst>
          <pc:spChg chg="del">
            <ac:chgData name="손 만식" userId="1e71424fa3380175" providerId="LiveId" clId="{1CF621D7-CD7A-4893-812E-C24F19BAE699}" dt="2022-03-25T09:08:09.665" v="402" actId="478"/>
            <ac:spMkLst>
              <pc:docMk/>
              <pc:sldMasterMk cId="1101133927" sldId="2147483648"/>
              <pc:sldLayoutMk cId="2546070110" sldId="2147483658"/>
              <ac:spMk id="4" creationId="{E243988A-6A0D-4787-AEBB-972B3731D73B}"/>
            </ac:spMkLst>
          </pc:spChg>
        </pc:sldLayoutChg>
        <pc:sldLayoutChg chg="del">
          <pc:chgData name="손 만식" userId="1e71424fa3380175" providerId="LiveId" clId="{1CF621D7-CD7A-4893-812E-C24F19BAE699}" dt="2022-03-25T09:08:12.679" v="404" actId="2696"/>
          <pc:sldLayoutMkLst>
            <pc:docMk/>
            <pc:sldMasterMk cId="1101133927" sldId="2147483648"/>
            <pc:sldLayoutMk cId="676928608" sldId="2147483659"/>
          </pc:sldLayoutMkLst>
        </pc:sldLayoutChg>
        <pc:sldLayoutChg chg="addSp delSp modSp mod">
          <pc:chgData name="손 만식" userId="1e71424fa3380175" providerId="LiveId" clId="{1CF621D7-CD7A-4893-812E-C24F19BAE699}" dt="2022-03-25T09:07:57.793" v="394" actId="478"/>
          <pc:sldLayoutMkLst>
            <pc:docMk/>
            <pc:sldMasterMk cId="1101133927" sldId="2147483648"/>
            <pc:sldLayoutMk cId="59131241" sldId="2147483660"/>
          </pc:sldLayoutMkLst>
          <pc:spChg chg="del">
            <ac:chgData name="손 만식" userId="1e71424fa3380175" providerId="LiveId" clId="{1CF621D7-CD7A-4893-812E-C24F19BAE699}" dt="2022-03-25T08:22:44.303" v="87" actId="478"/>
            <ac:spMkLst>
              <pc:docMk/>
              <pc:sldMasterMk cId="1101133927" sldId="2147483648"/>
              <pc:sldLayoutMk cId="59131241" sldId="2147483660"/>
              <ac:spMk id="8" creationId="{335BBA05-A15B-4D6E-8C12-9EA4A22B2357}"/>
            </ac:spMkLst>
          </pc:spChg>
          <pc:spChg chg="add mod">
            <ac:chgData name="손 만식" userId="1e71424fa3380175" providerId="LiveId" clId="{1CF621D7-CD7A-4893-812E-C24F19BAE699}" dt="2022-03-25T08:22:57.303" v="89"/>
            <ac:spMkLst>
              <pc:docMk/>
              <pc:sldMasterMk cId="1101133927" sldId="2147483648"/>
              <pc:sldLayoutMk cId="59131241" sldId="2147483660"/>
              <ac:spMk id="9" creationId="{8F8645C4-4553-450A-AD69-5025ED330FAE}"/>
            </ac:spMkLst>
          </pc:spChg>
          <pc:spChg chg="mod">
            <ac:chgData name="손 만식" userId="1e71424fa3380175" providerId="LiveId" clId="{1CF621D7-CD7A-4893-812E-C24F19BAE699}" dt="2022-03-25T08:29:48.658" v="226" actId="2711"/>
            <ac:spMkLst>
              <pc:docMk/>
              <pc:sldMasterMk cId="1101133927" sldId="2147483648"/>
              <pc:sldLayoutMk cId="59131241" sldId="2147483660"/>
              <ac:spMk id="10" creationId="{AFB5A9AD-9F49-461D-BF98-71BADF4BCFA6}"/>
            </ac:spMkLst>
          </pc:spChg>
          <pc:spChg chg="del">
            <ac:chgData name="손 만식" userId="1e71424fa3380175" providerId="LiveId" clId="{1CF621D7-CD7A-4893-812E-C24F19BAE699}" dt="2022-03-25T09:07:57.793" v="394" actId="478"/>
            <ac:spMkLst>
              <pc:docMk/>
              <pc:sldMasterMk cId="1101133927" sldId="2147483648"/>
              <pc:sldLayoutMk cId="59131241" sldId="2147483660"/>
              <ac:spMk id="12" creationId="{40E1C1D2-0F5B-4669-8D4E-B569E2D1493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28F8D-DDAE-46B0-851F-5889A0C7D56C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CFEBE-7A9C-4100-B47E-DF4D9DD27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6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4" y="0"/>
            <a:ext cx="12201524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0272202-1319-4D55-B72D-B11C0F621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4838700"/>
            <a:ext cx="9144000" cy="1600200"/>
          </a:xfrm>
        </p:spPr>
        <p:txBody>
          <a:bodyPr anchor="b">
            <a:normAutofit/>
          </a:bodyPr>
          <a:lstStyle>
            <a:lvl1pPr algn="l">
              <a:defRPr lang="ko-KR" altLang="en-US" sz="8600" b="0" kern="1200" spc="-5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제목을 써주세요</a:t>
            </a:r>
            <a:endParaRPr lang="ko-KR" altLang="en-US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136BAF60-90F9-4C94-9311-064E83C012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6475" y="3181526"/>
            <a:ext cx="9144000" cy="1655762"/>
          </a:xfrm>
        </p:spPr>
        <p:txBody>
          <a:bodyPr anchor="b">
            <a:normAutofit/>
          </a:bodyPr>
          <a:lstStyle>
            <a:lvl1pPr marL="0" indent="0" algn="l">
              <a:lnSpc>
                <a:spcPct val="150000"/>
              </a:lnSpc>
              <a:buNone/>
              <a:defRPr lang="ko-KR" altLang="en-US" sz="2000" kern="1200" spc="-7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부제목을 써주세요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8" cy="148870"/>
          </a:xfrm>
          <a:prstGeom prst="rect">
            <a:avLst/>
          </a:prstGeom>
        </p:spPr>
      </p:pic>
      <p:sp>
        <p:nvSpPr>
          <p:cNvPr id="11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8310" y="1295982"/>
            <a:ext cx="1957983" cy="169277"/>
          </a:xfr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100" b="0" kern="1200" spc="-70" baseline="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en-US" altLang="ko-KR" dirty="0" smtClean="0"/>
              <a:t>2022.00.00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1090610" y="1126705"/>
            <a:ext cx="159980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0" kern="1200" spc="-7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By</a:t>
            </a:r>
            <a:endParaRPr lang="en-US" altLang="ko-KR" sz="1100" b="0" kern="1200" spc="-70" baseline="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128310" y="1126705"/>
            <a:ext cx="185948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0" kern="1200" spc="-5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On</a:t>
            </a:r>
            <a:endParaRPr lang="en-US" altLang="ko-KR" sz="1100" b="0" kern="1200" spc="-50" baseline="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08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EB7ECA-AD08-4892-9B15-E0DEAE77FE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7" cy="14887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0272202-1319-4D55-B72D-B11C0F621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4838700"/>
            <a:ext cx="9144000" cy="1600200"/>
          </a:xfrm>
        </p:spPr>
        <p:txBody>
          <a:bodyPr anchor="b">
            <a:normAutofit/>
          </a:bodyPr>
          <a:lstStyle>
            <a:lvl1pPr algn="l">
              <a:defRPr lang="ko-KR" altLang="en-US" sz="8600" b="1" kern="1200" spc="-500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제목을 써주세요</a:t>
            </a:r>
            <a:endParaRPr lang="ko-KR" altLang="en-US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136BAF60-90F9-4C94-9311-064E83C012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6475" y="3181526"/>
            <a:ext cx="9144000" cy="1655762"/>
          </a:xfrm>
        </p:spPr>
        <p:txBody>
          <a:bodyPr anchor="b">
            <a:normAutofit/>
          </a:bodyPr>
          <a:lstStyle>
            <a:lvl1pPr marL="0" indent="0" algn="l">
              <a:lnSpc>
                <a:spcPct val="150000"/>
              </a:lnSpc>
              <a:buNone/>
              <a:defRPr lang="ko-KR" altLang="en-US" sz="2000" kern="1200" spc="-7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부제목을 써주세요</a:t>
            </a:r>
            <a:endParaRPr lang="ko-KR" altLang="en-US" dirty="0"/>
          </a:p>
        </p:txBody>
      </p:sp>
      <p:sp>
        <p:nvSpPr>
          <p:cNvPr id="11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8310" y="1295982"/>
            <a:ext cx="1957983" cy="169277"/>
          </a:xfr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100" b="1" kern="1200" spc="-7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en-US" altLang="ko-KR" dirty="0" smtClean="0"/>
              <a:t>2022.00.00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1090610" y="1126705"/>
            <a:ext cx="15196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1" kern="1200" spc="-7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By</a:t>
            </a:r>
            <a:endParaRPr lang="en-US" altLang="ko-KR" sz="1100" b="1" kern="1200" spc="-7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128310" y="1126705"/>
            <a:ext cx="177934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1" kern="1200" spc="-5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On</a:t>
            </a:r>
            <a:endParaRPr lang="en-US" altLang="ko-KR" sz="1100" b="1" kern="1200" spc="-5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566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50B825-7DAB-4D9A-AC47-6E8C1C3AD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610" y="3404462"/>
            <a:ext cx="10045389" cy="1944000"/>
          </a:xfrm>
        </p:spPr>
        <p:txBody>
          <a:bodyPr anchor="t"/>
          <a:lstStyle>
            <a:lvl1pPr algn="l">
              <a:defRPr sz="6000" b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ko-KR" altLang="en-US" dirty="0" smtClean="0"/>
              <a:t>구역 머리글을 써주세요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48F91-66CC-4D26-A0ED-AC7CE393AD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1434" y="2580928"/>
            <a:ext cx="7893170" cy="681277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구역 설명을 써주세요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12E5C-4291-4920-B64A-24362C63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4087B-A35C-4D36-AD54-D87BC801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EB7ECA-AD08-4892-9B15-E0DEAE77FE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7" cy="14887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1090610" y="1126705"/>
            <a:ext cx="15196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1" kern="1200" spc="-7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By</a:t>
            </a:r>
            <a:endParaRPr lang="en-US" altLang="ko-KR" sz="1100" b="1" kern="1200" spc="-7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779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 (목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4D848F91-66CC-4D26-A0ED-AC7CE393ADB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21434" y="4589463"/>
            <a:ext cx="1725283" cy="68127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콘텐츠 설명을 써주세요</a:t>
            </a:r>
            <a:endParaRPr lang="ko-KR" alt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CFF12E5C-4291-4920-B64A-24362C63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6000" y="6438900"/>
            <a:ext cx="8102605" cy="2825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5B4087B-A35C-4D36-AD54-D87BC801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2975" y="6438900"/>
            <a:ext cx="1343025" cy="282575"/>
          </a:xfrm>
        </p:spPr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D848F91-66CC-4D26-A0ED-AC7CE393ADB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412495" y="4589463"/>
            <a:ext cx="7723504" cy="1725073"/>
          </a:xfrm>
        </p:spPr>
        <p:txBody>
          <a:bodyPr lIns="0" tIns="0" rIns="0" bIns="0" numCol="2">
            <a:normAutofit/>
          </a:bodyPr>
          <a:lstStyle>
            <a:lvl1pPr marL="223838" indent="-223838">
              <a:spcBef>
                <a:spcPts val="0"/>
              </a:spcBef>
              <a:buFont typeface="+mj-lt"/>
              <a:buAutoNum type="arabicPeriod"/>
              <a:defRPr sz="1400" baseline="0">
                <a:solidFill>
                  <a:schemeClr val="tx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61950" marR="0" indent="-1968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Char char="└"/>
              <a:tabLst/>
              <a:defRPr sz="1200">
                <a:solidFill>
                  <a:schemeClr val="tx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콘텐츠 목차를 써주세요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Size</a:t>
            </a:r>
          </a:p>
          <a:p>
            <a:pPr lvl="0"/>
            <a:r>
              <a:rPr lang="en-US" altLang="ko-KR" dirty="0" smtClean="0"/>
              <a:t>Attractiveness</a:t>
            </a:r>
          </a:p>
          <a:p>
            <a:pPr lvl="0"/>
            <a:r>
              <a:rPr lang="en-US" altLang="ko-KR" dirty="0" smtClean="0"/>
              <a:t>Trends</a:t>
            </a:r>
          </a:p>
          <a:p>
            <a:pPr lvl="0"/>
            <a:r>
              <a:rPr lang="en-US" altLang="ko-KR" dirty="0" smtClean="0"/>
              <a:t>Success Factors</a:t>
            </a:r>
          </a:p>
          <a:p>
            <a:pPr lvl="0"/>
            <a:r>
              <a:rPr lang="en-US" altLang="ko-KR" dirty="0" smtClean="0"/>
              <a:t>Attractiveness 2</a:t>
            </a:r>
          </a:p>
          <a:p>
            <a:pPr lvl="0"/>
            <a:r>
              <a:rPr lang="en-US" altLang="ko-KR" dirty="0" smtClean="0"/>
              <a:t>Trends 2</a:t>
            </a:r>
          </a:p>
          <a:p>
            <a:pPr lvl="0"/>
            <a:r>
              <a:rPr lang="en-US" altLang="ko-KR" dirty="0" smtClean="0"/>
              <a:t>Success Factors  2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650B825-7DAB-4D9A-AC47-6E8C1C3AD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610" y="1662831"/>
            <a:ext cx="10045389" cy="1944000"/>
          </a:xfrm>
        </p:spPr>
        <p:txBody>
          <a:bodyPr anchor="t"/>
          <a:lstStyle>
            <a:lvl1pPr algn="l">
              <a:defRPr sz="6000" b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ko-KR" altLang="en-US" dirty="0" smtClean="0"/>
              <a:t>구역 머리글을 써주세요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EB7ECA-AD08-4892-9B15-E0DEAE77FE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7" cy="14887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1090610" y="1126705"/>
            <a:ext cx="15196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1" kern="1200" spc="-7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By</a:t>
            </a:r>
            <a:endParaRPr lang="en-US" altLang="ko-KR" sz="1100" b="1" kern="1200" spc="-7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875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(테두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E576C940-7F03-4E17-B0E8-EA54E46597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8B32672-E36E-46AD-A694-BF44382AC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A4388841-3B55-45BA-8676-F56EEF76BF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56001" y="2219324"/>
            <a:ext cx="10079999" cy="4212000"/>
          </a:xfrm>
          <a:prstGeom prst="roundRect">
            <a:avLst>
              <a:gd name="adj" fmla="val 4780"/>
            </a:avLst>
          </a:prstGeom>
          <a:solidFill>
            <a:srgbClr val="F9FAFB"/>
          </a:solidFill>
        </p:spPr>
        <p:txBody>
          <a:bodyPr lIns="360000" tIns="108000" rIns="360000" bIns="10800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28600" indent="-228600">
              <a:tabLst/>
              <a:defRPr sz="2000"/>
            </a:lvl2pPr>
            <a:lvl3pPr marL="447675" indent="-228600">
              <a:defRPr sz="1800"/>
            </a:lvl3pPr>
            <a:lvl4pPr marL="628650" indent="-228600">
              <a:defRPr sz="1600"/>
            </a:lvl4pPr>
            <a:lvl5pPr marL="809625" indent="-228600">
              <a:defRPr sz="1600"/>
            </a:lvl5pPr>
          </a:lstStyle>
          <a:p>
            <a:pPr lvl="0"/>
            <a:r>
              <a:rPr lang="ko-KR" altLang="en-US" dirty="0" smtClean="0"/>
              <a:t>내용을 입력해주세요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번째 </a:t>
            </a:r>
            <a:r>
              <a:rPr lang="ko-KR" altLang="en-US" dirty="0" smtClean="0"/>
              <a:t>수준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5199" y="108126"/>
            <a:ext cx="4320000" cy="1980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1100" b="0" kern="1200" dirty="0" smtClean="0">
                <a:solidFill>
                  <a:schemeClr val="bg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ko-KR" altLang="en-US" dirty="0" err="1"/>
              <a:t>프리젠테이션</a:t>
            </a:r>
            <a:r>
              <a:rPr lang="ko-KR" altLang="en-US" dirty="0"/>
              <a:t> 설명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AFB5A9AD-9F49-461D-BF98-71BADF4B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00" y="1584000"/>
            <a:ext cx="10080000" cy="510841"/>
          </a:xfrm>
        </p:spPr>
        <p:txBody>
          <a:bodyPr lIns="0" tIns="0" rIns="0" bIns="36000"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소제목을 </a:t>
            </a:r>
            <a:r>
              <a:rPr lang="ko-KR" altLang="en-US" dirty="0" smtClean="0"/>
              <a:t>입력해주세요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페이지 제목을 써주세요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31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E576C940-7F03-4E17-B0E8-EA54E46597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8B32672-E36E-46AD-A694-BF44382AC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A4388841-3B55-45BA-8676-F56EEF76BF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56001" y="2219324"/>
            <a:ext cx="10079999" cy="4219575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defRPr sz="2000"/>
            </a:lvl2pPr>
            <a:lvl3pPr marL="447675" indent="-228600">
              <a:defRPr sz="1800"/>
            </a:lvl3pPr>
            <a:lvl4pPr marL="628650" indent="-228600">
              <a:defRPr sz="1600"/>
            </a:lvl4pPr>
            <a:lvl5pPr marL="809625" indent="-228600">
              <a:defRPr sz="1600"/>
            </a:lvl5pPr>
          </a:lstStyle>
          <a:p>
            <a:pPr lvl="0"/>
            <a:r>
              <a:rPr lang="ko-KR" altLang="en-US" dirty="0" smtClean="0"/>
              <a:t>내용을 입력해주세요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수준</a:t>
            </a:r>
          </a:p>
          <a:p>
            <a:pPr lvl="2"/>
            <a:r>
              <a:rPr lang="ko-KR" altLang="en-US" dirty="0" smtClean="0"/>
              <a:t>세 번째 수준</a:t>
            </a:r>
          </a:p>
          <a:p>
            <a:pPr lvl="3"/>
            <a:r>
              <a:rPr lang="ko-KR" altLang="en-US" dirty="0" smtClean="0"/>
              <a:t>네 번째 수준</a:t>
            </a:r>
          </a:p>
          <a:p>
            <a:pPr lvl="4"/>
            <a:r>
              <a:rPr lang="ko-KR" altLang="en-US" dirty="0" smtClean="0"/>
              <a:t>다섯 번째 수준</a:t>
            </a:r>
            <a:endParaRPr lang="ko-KR" altLang="en-US" dirty="0"/>
          </a:p>
        </p:txBody>
      </p:sp>
      <p:sp>
        <p:nvSpPr>
          <p:cNvPr id="16" name="텍스트 개체 틀 9">
            <a:extLst>
              <a:ext uri="{FF2B5EF4-FFF2-40B4-BE49-F238E27FC236}">
                <a16:creationId xmlns:a16="http://schemas.microsoft.com/office/drawing/2014/main" id="{AFB5A9AD-9F49-461D-BF98-71BADF4B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00" y="1584000"/>
            <a:ext cx="10080000" cy="510841"/>
          </a:xfrm>
        </p:spPr>
        <p:txBody>
          <a:bodyPr lIns="0" tIns="0" rIns="0" bIns="36000"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소제목을 입력해주세요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dirty="0" smtClean="0"/>
              <a:t>페이지 제목을 써주세요</a:t>
            </a:r>
            <a:endParaRPr lang="ko-KR" altLang="en-US" dirty="0"/>
          </a:p>
        </p:txBody>
      </p:sp>
      <p:sp>
        <p:nvSpPr>
          <p:cNvPr id="18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5199" y="108126"/>
            <a:ext cx="4320000" cy="1980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1100" b="0" kern="1200" dirty="0" smtClean="0">
                <a:solidFill>
                  <a:schemeClr val="bg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ko-KR" altLang="en-US" dirty="0" err="1"/>
              <a:t>프리젠테이션</a:t>
            </a:r>
            <a:r>
              <a:rPr lang="ko-KR" altLang="en-US" dirty="0"/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697669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ABDD4-DFA5-459C-9D4F-F18531037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dirty="0" smtClean="0"/>
              <a:t>페이지 제목을 써주세요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35B5D-DAC9-4E73-BB62-F412C1DB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FD47DA-F614-47FD-9B39-FBCA624D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AFB5A9AD-9F49-461D-BF98-71BADF4B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00" y="1584000"/>
            <a:ext cx="10080000" cy="510841"/>
          </a:xfrm>
        </p:spPr>
        <p:txBody>
          <a:bodyPr lIns="0" tIns="0" rIns="0" bIns="36000"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소제목을 입력해주세요</a:t>
            </a:r>
            <a:endParaRPr lang="ko-KR" altLang="en-US" dirty="0"/>
          </a:p>
        </p:txBody>
      </p:sp>
      <p:sp>
        <p:nvSpPr>
          <p:cNvPr id="10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5199" y="108126"/>
            <a:ext cx="4320000" cy="1980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1100" b="0" kern="1200" dirty="0" smtClean="0">
                <a:solidFill>
                  <a:schemeClr val="bg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ko-KR" altLang="en-US" dirty="0" err="1"/>
              <a:t>프리젠테이션</a:t>
            </a:r>
            <a:r>
              <a:rPr lang="ko-KR" altLang="en-US" dirty="0"/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45027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DD7385-33A6-4B9C-8A37-7B5270B7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22BC0F-F65D-40B4-9E86-9765730E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5199" y="108126"/>
            <a:ext cx="4320000" cy="1980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1100" b="0" kern="1200" dirty="0" smtClean="0">
                <a:solidFill>
                  <a:schemeClr val="bg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ko-KR" altLang="en-US" dirty="0" err="1"/>
              <a:t>프리젠테이션</a:t>
            </a:r>
            <a:r>
              <a:rPr lang="ko-KR" altLang="en-US" dirty="0"/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336732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4" y="0"/>
            <a:ext cx="12201524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50B825-7DAB-4D9A-AC47-6E8C1C3AD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610" y="3404462"/>
            <a:ext cx="10045389" cy="1944000"/>
          </a:xfrm>
        </p:spPr>
        <p:txBody>
          <a:bodyPr anchor="b">
            <a:normAutofit/>
          </a:bodyPr>
          <a:lstStyle>
            <a:lvl1pPr algn="l">
              <a:defRPr sz="9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8" cy="148870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136BAF60-90F9-4C94-9311-064E83C012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0609" y="5933953"/>
            <a:ext cx="4361285" cy="16927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200" kern="1200" spc="-7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contact@mediazen.co.kr</a:t>
            </a:r>
            <a:endParaRPr lang="ko-KR" altLang="en-US" dirty="0" smtClean="0"/>
          </a:p>
        </p:txBody>
      </p:sp>
      <p:sp>
        <p:nvSpPr>
          <p:cNvPr id="16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8016" y="5933954"/>
            <a:ext cx="1957983" cy="169277"/>
          </a:xfr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100" b="0" kern="1200" spc="-70" baseline="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en-US" altLang="ko-KR" dirty="0" smtClean="0"/>
              <a:t>2022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201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010271-3FA8-4D22-A450-D0732BE2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720000"/>
            <a:ext cx="10080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0CEEA4-BFF9-4FE3-AFDB-30C5598E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000" y="1952624"/>
            <a:ext cx="10080000" cy="44196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ED75-4084-493C-B31B-2B0654D17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6000" y="6438900"/>
            <a:ext cx="8102605" cy="282575"/>
          </a:xfrm>
          <a:prstGeom prst="rect">
            <a:avLst/>
          </a:prstGeom>
        </p:spPr>
        <p:txBody>
          <a:bodyPr vert="horz" lIns="0" tIns="0" rIns="108000" bIns="0" rtlCol="0" anchor="b">
            <a:normAutofit/>
          </a:bodyPr>
          <a:lstStyle>
            <a:lvl1pPr marL="85725" indent="-85725" algn="l">
              <a:buFont typeface="Pretendard" panose="02000503000000020004" pitchFamily="50" charset="-127"/>
              <a:buChar char="※"/>
              <a:defRPr sz="1000" spc="-6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A5269-CA7D-4D24-A7FC-BE470CC17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2975" y="6438900"/>
            <a:ext cx="1343025" cy="2825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E3BC71DB-FB23-475B-8DE0-0E719F524B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EB7ECA-AD08-4892-9B15-E0DEAE77FE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8126"/>
            <a:ext cx="1018827" cy="1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3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3" r:id="rId4"/>
    <p:sldLayoutId id="2147483660" r:id="rId5"/>
    <p:sldLayoutId id="2147483650" r:id="rId6"/>
    <p:sldLayoutId id="2147483654" r:id="rId7"/>
    <p:sldLayoutId id="2147483655" r:id="rId8"/>
    <p:sldLayoutId id="2147483664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ko-KR" altLang="en-US" sz="4000" b="0" kern="1200" spc="-100" baseline="0" dirty="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2000" kern="1200" spc="-7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3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2000" kern="1200" spc="-70" baseline="0">
          <a:solidFill>
            <a:schemeClr val="tx1"/>
          </a:solidFill>
          <a:latin typeface="+mn-lt"/>
          <a:ea typeface="+mn-ea"/>
          <a:cs typeface="+mn-cs"/>
        </a:defRPr>
      </a:lvl2pPr>
      <a:lvl3pPr marL="396875" indent="-228600" algn="l" defTabSz="914400" rtl="0" eaLnBrk="1" latinLnBrk="0" hangingPunct="1">
        <a:lnSpc>
          <a:spcPct val="13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800" kern="1200" spc="-70" baseline="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228600" algn="l" defTabSz="914400" rtl="0" eaLnBrk="1" latinLnBrk="0" hangingPunct="1">
        <a:lnSpc>
          <a:spcPct val="13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600" kern="1200" spc="-70" baseline="0">
          <a:solidFill>
            <a:schemeClr val="tx1"/>
          </a:solidFill>
          <a:latin typeface="+mn-lt"/>
          <a:ea typeface="+mn-ea"/>
          <a:cs typeface="+mn-cs"/>
        </a:defRPr>
      </a:lvl4pPr>
      <a:lvl5pPr marL="715963" indent="-228600" algn="l" defTabSz="914400" rtl="0" eaLnBrk="1" latinLnBrk="0" hangingPunct="1">
        <a:lnSpc>
          <a:spcPct val="13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600" kern="1200" spc="-7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7L0aqObY0XaF5CpFJ2u8YZO11FMmbxwcw1uZG2ng82o/edi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jinwoo.choi@mediazen.co.kr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d-gitlab.mediazenaicloud.com:43600/crosshec/atp2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046475" y="3209307"/>
            <a:ext cx="9144000" cy="1600200"/>
          </a:xfrm>
        </p:spPr>
        <p:txBody>
          <a:bodyPr>
            <a:normAutofit fontScale="90000"/>
          </a:bodyPr>
          <a:lstStyle/>
          <a:p>
            <a:r>
              <a:rPr lang="en-US" altLang="ko-KR" smtClean="0"/>
              <a:t>Script_To_Wavfile</a:t>
            </a:r>
            <a:br>
              <a:rPr lang="en-US" altLang="ko-KR" smtClean="0"/>
            </a:br>
            <a:r>
              <a:rPr lang="ko-KR" altLang="en-US" smtClean="0"/>
              <a:t>사용 설명서</a:t>
            </a:r>
            <a:endParaRPr lang="ko-KR" altLang="en-US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2800461" y="5060203"/>
            <a:ext cx="9144000" cy="1655762"/>
          </a:xfrm>
        </p:spPr>
        <p:txBody>
          <a:bodyPr/>
          <a:lstStyle/>
          <a:p>
            <a:pPr algn="r"/>
            <a:r>
              <a:rPr lang="en-US" altLang="ko-KR" smtClean="0"/>
              <a:t>PD1</a:t>
            </a:r>
            <a:r>
              <a:rPr lang="ko-KR" altLang="en-US" smtClean="0"/>
              <a:t>팀 최진우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mtClean="0"/>
              <a:t>2024.01.19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9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en-US" altLang="ko-KR" smtClean="0"/>
              <a:t>Script </a:t>
            </a:r>
            <a:r>
              <a:rPr lang="ko-KR" altLang="en-US" smtClean="0"/>
              <a:t>파일 선택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프로그램 사용 방법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4298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3) </a:t>
            </a:r>
            <a:r>
              <a:rPr lang="ko-KR" altLang="en-US" smtClean="0"/>
              <a:t>다음은 </a:t>
            </a:r>
            <a:r>
              <a:rPr lang="en-US" altLang="ko-KR" smtClean="0"/>
              <a:t>input </a:t>
            </a:r>
            <a:r>
              <a:rPr lang="ko-KR" altLang="en-US" smtClean="0"/>
              <a:t>파일으로 </a:t>
            </a:r>
            <a:r>
              <a:rPr lang="en-US" altLang="ko-KR" smtClean="0"/>
              <a:t>Script </a:t>
            </a:r>
            <a:r>
              <a:rPr lang="ko-KR" altLang="en-US" smtClean="0"/>
              <a:t>파일이 삽입한다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en-US" altLang="ko-KR" smtClean="0"/>
              <a:t>Browse</a:t>
            </a:r>
            <a:r>
              <a:rPr lang="ko-KR" altLang="en-US" smtClean="0"/>
              <a:t>로 </a:t>
            </a:r>
            <a:r>
              <a:rPr lang="en-US" altLang="ko-KR" smtClean="0"/>
              <a:t>txt</a:t>
            </a:r>
            <a:r>
              <a:rPr lang="ko-KR" altLang="en-US" smtClean="0"/>
              <a:t>형식 파일을 불러오면 된다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단순 </a:t>
            </a:r>
            <a:r>
              <a:rPr lang="en-US" altLang="ko-KR" smtClean="0"/>
              <a:t>text </a:t>
            </a:r>
            <a:r>
              <a:rPr lang="ko-KR" altLang="en-US" smtClean="0"/>
              <a:t>파일은 인식하지 않는다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엄연히 헤더부분</a:t>
            </a:r>
            <a:r>
              <a:rPr lang="en-US" altLang="ko-KR" smtClean="0"/>
              <a:t>, language, tts</a:t>
            </a:r>
            <a:r>
              <a:rPr lang="ko-KR" altLang="en-US" smtClean="0"/>
              <a:t>스크립트임을 밝히는 형식내용이 들어가 있어야 성공적으로 인식할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563" y="5070259"/>
            <a:ext cx="2274602" cy="13946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71333" y="6185913"/>
            <a:ext cx="1587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eng </a:t>
            </a:r>
            <a:r>
              <a:rPr lang="ko-KR" altLang="en-US" sz="1100" smtClean="0"/>
              <a:t>스크립트 파일의 예</a:t>
            </a:r>
            <a:endParaRPr lang="ko-KR" altLang="en-US" sz="11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31" y="2959980"/>
            <a:ext cx="5082338" cy="2730687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5251150" y="4355367"/>
            <a:ext cx="176895" cy="198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969" y="4568015"/>
            <a:ext cx="2532438" cy="14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 smtClean="0"/>
              <a:t>그 외 </a:t>
            </a:r>
            <a:r>
              <a:rPr lang="en-US" altLang="ko-KR" smtClean="0"/>
              <a:t>language </a:t>
            </a:r>
            <a:r>
              <a:rPr lang="ko-KR" altLang="en-US" smtClean="0"/>
              <a:t>확인</a:t>
            </a:r>
            <a:r>
              <a:rPr lang="en-US" altLang="ko-KR"/>
              <a:t> </a:t>
            </a:r>
            <a:r>
              <a:rPr lang="ko-KR" altLang="en-US" smtClean="0"/>
              <a:t>및 </a:t>
            </a:r>
            <a:r>
              <a:rPr lang="en-US" altLang="ko-KR" smtClean="0"/>
              <a:t>voice,apdb,ruleset </a:t>
            </a:r>
            <a:r>
              <a:rPr lang="ko-KR" altLang="en-US" smtClean="0"/>
              <a:t>선택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프로그램 사용 방법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748697" y="3230620"/>
            <a:ext cx="3715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스크립트 파일 까지 정상적으로 입력하였다면</a:t>
            </a:r>
            <a:r>
              <a:rPr lang="en-US" altLang="ko-KR" smtClean="0"/>
              <a:t>, </a:t>
            </a:r>
            <a:r>
              <a:rPr lang="ko-KR" altLang="en-US" smtClean="0"/>
              <a:t>하단에 다양한 위젯들이 노출된다</a:t>
            </a:r>
            <a:r>
              <a:rPr lang="en-US" altLang="ko-KR" smtClean="0"/>
              <a:t>. </a:t>
            </a:r>
            <a:r>
              <a:rPr lang="ko-KR" altLang="en-US" smtClean="0"/>
              <a:t>먼저 </a:t>
            </a:r>
            <a:r>
              <a:rPr lang="en-US" altLang="ko-KR" smtClean="0"/>
              <a:t>language </a:t>
            </a:r>
            <a:r>
              <a:rPr lang="ko-KR" altLang="en-US" smtClean="0"/>
              <a:t>확인은 자신이 넣은 언어랑 일치하는지 확인 하면 될 것이고</a:t>
            </a:r>
            <a:r>
              <a:rPr lang="en-US" altLang="ko-KR" smtClean="0"/>
              <a:t>, </a:t>
            </a:r>
          </a:p>
          <a:p>
            <a:r>
              <a:rPr lang="en-US" altLang="ko-KR" smtClean="0"/>
              <a:t>Voice announcer</a:t>
            </a:r>
            <a:r>
              <a:rPr lang="ko-KR" altLang="en-US" smtClean="0"/>
              <a:t>도 다양한 성우가 있을 경우에는 선택할 수 있다</a:t>
            </a:r>
            <a:r>
              <a:rPr lang="en-US" altLang="ko-KR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44" y="2962065"/>
            <a:ext cx="5126614" cy="28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 smtClean="0"/>
              <a:t>그 외 </a:t>
            </a:r>
            <a:r>
              <a:rPr lang="en-US" altLang="ko-KR" smtClean="0"/>
              <a:t>language </a:t>
            </a:r>
            <a:r>
              <a:rPr lang="ko-KR" altLang="en-US" smtClean="0"/>
              <a:t>확인</a:t>
            </a:r>
            <a:r>
              <a:rPr lang="en-US" altLang="ko-KR"/>
              <a:t> </a:t>
            </a:r>
            <a:r>
              <a:rPr lang="ko-KR" altLang="en-US" smtClean="0"/>
              <a:t>및 </a:t>
            </a:r>
            <a:r>
              <a:rPr lang="en-US" altLang="ko-KR" smtClean="0"/>
              <a:t>voice,apdb,ruleset </a:t>
            </a:r>
            <a:r>
              <a:rPr lang="ko-KR" altLang="en-US" smtClean="0"/>
              <a:t>선택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프로그램 사용 방법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33557" y="2935086"/>
            <a:ext cx="4089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ActivePromptDB, Ruleset </a:t>
            </a:r>
            <a:r>
              <a:rPr lang="ko-KR" altLang="en-US" smtClean="0"/>
              <a:t>은</a:t>
            </a:r>
            <a:endParaRPr lang="en-US" altLang="ko-KR" smtClean="0"/>
          </a:p>
          <a:p>
            <a:r>
              <a:rPr lang="en-US" altLang="ko-KR" smtClean="0"/>
              <a:t>Wav</a:t>
            </a:r>
            <a:r>
              <a:rPr lang="ko-KR" altLang="en-US" smtClean="0"/>
              <a:t>파일을 뽑아내는데에 필수적인 옵션은 아니지만</a:t>
            </a:r>
            <a:r>
              <a:rPr lang="en-US" altLang="ko-KR" smtClean="0"/>
              <a:t>,  </a:t>
            </a:r>
            <a:r>
              <a:rPr lang="ko-KR" altLang="en-US" smtClean="0"/>
              <a:t>튜닝에 관해서는 꼭 넣어서 반영하는 것이 좋다</a:t>
            </a:r>
            <a:r>
              <a:rPr lang="en-US" altLang="ko-KR" smtClean="0"/>
              <a:t>. </a:t>
            </a:r>
            <a:r>
              <a:rPr lang="ko-KR" altLang="en-US" smtClean="0"/>
              <a:t>이 역시 </a:t>
            </a:r>
            <a:r>
              <a:rPr lang="en-US" altLang="ko-KR" smtClean="0"/>
              <a:t>browse</a:t>
            </a:r>
            <a:r>
              <a:rPr lang="ko-KR" altLang="en-US" smtClean="0"/>
              <a:t>를 통해 </a:t>
            </a:r>
            <a:r>
              <a:rPr lang="en-US" altLang="ko-KR" smtClean="0"/>
              <a:t>5</a:t>
            </a:r>
            <a:r>
              <a:rPr lang="ko-KR" altLang="en-US" smtClean="0"/>
              <a:t>의 경우는 </a:t>
            </a:r>
            <a:r>
              <a:rPr lang="en-US" altLang="ko-KR" smtClean="0"/>
              <a:t>apdb</a:t>
            </a:r>
            <a:r>
              <a:rPr lang="ko-KR" altLang="en-US" smtClean="0"/>
              <a:t>경로 내 파일</a:t>
            </a:r>
            <a:r>
              <a:rPr lang="en-US" altLang="ko-KR" smtClean="0"/>
              <a:t>, 6</a:t>
            </a:r>
            <a:r>
              <a:rPr lang="ko-KR" altLang="en-US" smtClean="0"/>
              <a:t>의 경우에는 </a:t>
            </a:r>
            <a:r>
              <a:rPr lang="en-US" altLang="ko-KR" smtClean="0"/>
              <a:t>ruleset </a:t>
            </a:r>
            <a:r>
              <a:rPr lang="ko-KR" altLang="en-US" smtClean="0"/>
              <a:t>경로 내 파일을 불러와 입력하면 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83926" y="5592805"/>
            <a:ext cx="542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초기화 </a:t>
            </a:r>
            <a:r>
              <a:rPr lang="en-US" altLang="ko-KR" smtClean="0"/>
              <a:t>: 1</a:t>
            </a:r>
            <a:r>
              <a:rPr lang="ko-KR" altLang="en-US" smtClean="0"/>
              <a:t>부터 </a:t>
            </a:r>
            <a:r>
              <a:rPr lang="en-US" altLang="ko-KR" smtClean="0"/>
              <a:t>6</a:t>
            </a:r>
            <a:r>
              <a:rPr lang="ko-KR" altLang="en-US" smtClean="0"/>
              <a:t>까지 설정한 부분을 다시 초기화할때 사용</a:t>
            </a:r>
            <a:endParaRPr lang="en-US" altLang="ko-KR" smtClean="0"/>
          </a:p>
          <a:p>
            <a:r>
              <a:rPr lang="ko-KR" altLang="en-US" smtClean="0"/>
              <a:t>확 인 </a:t>
            </a:r>
            <a:r>
              <a:rPr lang="en-US" altLang="ko-KR" smtClean="0"/>
              <a:t>:  </a:t>
            </a:r>
            <a:r>
              <a:rPr lang="ko-KR" altLang="en-US" smtClean="0"/>
              <a:t>설정된 옵션을 가지고 결과화면으로 이동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59" y="2946967"/>
            <a:ext cx="4963353" cy="26600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61062" y="4553626"/>
            <a:ext cx="3882043" cy="791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91593" y="5323165"/>
            <a:ext cx="1446414" cy="34611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838007" y="5669280"/>
            <a:ext cx="931026" cy="831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80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 smtClean="0"/>
              <a:t>결과 화면 이동 중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프로그램 사용 방법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81" y="2935331"/>
            <a:ext cx="5126614" cy="27263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316" y="4522894"/>
            <a:ext cx="1577513" cy="17677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5199" y="2558974"/>
            <a:ext cx="3340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확인 버튼 누르면</a:t>
            </a:r>
            <a:r>
              <a:rPr lang="en-US" altLang="ko-KR" sz="1400" smtClean="0"/>
              <a:t>,</a:t>
            </a:r>
          </a:p>
          <a:p>
            <a:r>
              <a:rPr lang="ko-KR" altLang="en-US" sz="1400" smtClean="0"/>
              <a:t>화면 처럼 </a:t>
            </a:r>
            <a:r>
              <a:rPr lang="en-US" altLang="ko-KR" sz="1400" smtClean="0"/>
              <a:t>wav </a:t>
            </a:r>
            <a:r>
              <a:rPr lang="ko-KR" altLang="en-US" sz="1400" smtClean="0"/>
              <a:t>파일을 생성중인 상태로 전환된다</a:t>
            </a:r>
            <a:r>
              <a:rPr lang="en-US" altLang="ko-KR" sz="1400" smtClean="0"/>
              <a:t>. </a:t>
            </a:r>
            <a:r>
              <a:rPr lang="ko-KR" altLang="en-US" sz="1400" smtClean="0"/>
              <a:t>다운로드가 모두 완료되면</a:t>
            </a:r>
            <a:r>
              <a:rPr lang="en-US" altLang="ko-KR" sz="1400" smtClean="0"/>
              <a:t>,</a:t>
            </a:r>
          </a:p>
          <a:p>
            <a:r>
              <a:rPr lang="en-US" altLang="ko-KR" sz="1400" smtClean="0"/>
              <a:t> </a:t>
            </a:r>
            <a:r>
              <a:rPr lang="en-US" altLang="ko-KR" sz="1400" smtClean="0"/>
              <a:t>wav </a:t>
            </a:r>
            <a:r>
              <a:rPr lang="ko-KR" altLang="en-US" sz="1400" smtClean="0"/>
              <a:t>리스트가 뜰 것이다</a:t>
            </a:r>
            <a:r>
              <a:rPr lang="en-US" altLang="ko-KR" sz="1400" smtClean="0"/>
              <a:t>.</a:t>
            </a:r>
          </a:p>
          <a:p>
            <a:endParaRPr lang="en-US" altLang="ko-KR" sz="1400"/>
          </a:p>
          <a:p>
            <a:r>
              <a:rPr lang="ko-KR" altLang="en-US" sz="1400" smtClean="0"/>
              <a:t>화면의 파란 글씨로 들어가면 </a:t>
            </a:r>
            <a:endParaRPr lang="en-US" altLang="ko-KR" sz="1400" smtClean="0"/>
          </a:p>
          <a:p>
            <a:r>
              <a:rPr lang="en-US" altLang="ko-KR" sz="1400" smtClean="0"/>
              <a:t>{</a:t>
            </a:r>
            <a:r>
              <a:rPr lang="ko-KR" altLang="en-US" sz="1400" smtClean="0"/>
              <a:t>플랫폼</a:t>
            </a:r>
            <a:r>
              <a:rPr lang="en-US" altLang="ko-KR" sz="1400" smtClean="0"/>
              <a:t>}_{</a:t>
            </a:r>
            <a:r>
              <a:rPr lang="ko-KR" altLang="en-US" sz="1400" smtClean="0"/>
              <a:t>언어</a:t>
            </a:r>
            <a:r>
              <a:rPr lang="en-US" altLang="ko-KR" sz="1400" smtClean="0"/>
              <a:t>}_{</a:t>
            </a:r>
            <a:r>
              <a:rPr lang="ko-KR" altLang="en-US" sz="1400" smtClean="0"/>
              <a:t>현재시간</a:t>
            </a:r>
            <a:r>
              <a:rPr lang="en-US" altLang="ko-KR" sz="1400" smtClean="0"/>
              <a:t>} </a:t>
            </a:r>
            <a:endParaRPr lang="en-US" altLang="ko-KR" sz="1400" smtClean="0"/>
          </a:p>
          <a:p>
            <a:r>
              <a:rPr lang="ko-KR" altLang="en-US" sz="1400" smtClean="0"/>
              <a:t>디렉토리가 </a:t>
            </a:r>
            <a:r>
              <a:rPr lang="ko-KR" altLang="en-US" sz="1400" smtClean="0"/>
              <a:t>생성되어 </a:t>
            </a:r>
            <a:r>
              <a:rPr lang="en-US" altLang="ko-KR" sz="1400" smtClean="0"/>
              <a:t>wav</a:t>
            </a:r>
            <a:r>
              <a:rPr lang="ko-KR" altLang="en-US" sz="1400" smtClean="0"/>
              <a:t>파일들이 </a:t>
            </a:r>
            <a:endParaRPr lang="en-US" altLang="ko-KR" sz="1400" smtClean="0"/>
          </a:p>
          <a:p>
            <a:r>
              <a:rPr lang="ko-KR" altLang="en-US" sz="1400" smtClean="0"/>
              <a:t>생성중임을 </a:t>
            </a:r>
            <a:r>
              <a:rPr lang="ko-KR" altLang="en-US" sz="1400" smtClean="0"/>
              <a:t>확인할 수 있다</a:t>
            </a:r>
            <a:r>
              <a:rPr lang="en-US" altLang="ko-KR" sz="14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2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</a:t>
            </a:r>
            <a:r>
              <a:rPr lang="en-US" altLang="ko-KR" smtClean="0"/>
              <a:t>- </a:t>
            </a:r>
            <a:r>
              <a:rPr lang="ko-KR" altLang="en-US" smtClean="0"/>
              <a:t>최종</a:t>
            </a:r>
            <a:r>
              <a:rPr lang="en-US" altLang="ko-KR" smtClean="0"/>
              <a:t> </a:t>
            </a:r>
            <a:r>
              <a:rPr lang="ko-KR" altLang="en-US" smtClean="0"/>
              <a:t>결과 화면 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프로그램 사용 방법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81" y="2935331"/>
            <a:ext cx="5126614" cy="2733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40633" y="3436052"/>
            <a:ext cx="3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설정했던 튜닝옵션을 통해 </a:t>
            </a:r>
            <a:endParaRPr lang="en-US" altLang="ko-KR" smtClean="0"/>
          </a:p>
          <a:p>
            <a:r>
              <a:rPr lang="en-US" altLang="ko-KR" smtClean="0"/>
              <a:t>Wav</a:t>
            </a:r>
            <a:r>
              <a:rPr lang="ko-KR" altLang="en-US" smtClean="0"/>
              <a:t>파일을 프로그램에서 </a:t>
            </a:r>
            <a:endParaRPr lang="en-US" altLang="ko-KR" smtClean="0"/>
          </a:p>
          <a:p>
            <a:r>
              <a:rPr lang="ko-KR" altLang="en-US" smtClean="0"/>
              <a:t>직접 재생 해서 들어 볼 수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1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</a:t>
            </a:r>
            <a:r>
              <a:rPr lang="en-US" altLang="ko-KR" smtClean="0"/>
              <a:t>- </a:t>
            </a:r>
            <a:r>
              <a:rPr lang="ko-KR" altLang="en-US" smtClean="0"/>
              <a:t>기타 </a:t>
            </a:r>
            <a:r>
              <a:rPr lang="en-US" altLang="ko-KR" smtClean="0"/>
              <a:t>tip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프로그램 사용 방법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81" y="2935331"/>
            <a:ext cx="4691861" cy="273394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30036" y="2927755"/>
            <a:ext cx="299259" cy="22163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737360" y="3115399"/>
            <a:ext cx="931026" cy="831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76451" y="3115399"/>
            <a:ext cx="2992581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뒤로가기 </a:t>
            </a:r>
            <a:r>
              <a:rPr lang="en-US" altLang="ko-KR" sz="1200" smtClean="0"/>
              <a:t>: </a:t>
            </a:r>
            <a:r>
              <a:rPr lang="ko-KR" altLang="en-US" sz="1200" smtClean="0"/>
              <a:t>현재 결과화면의 정보를 유실하고 최초 화면으로 돌아간다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 </a:t>
            </a:r>
            <a:r>
              <a:rPr lang="en-US" altLang="ko-KR" sz="1200" smtClean="0"/>
              <a:t>Output</a:t>
            </a:r>
            <a:r>
              <a:rPr lang="ko-KR" altLang="en-US" sz="1200" smtClean="0"/>
              <a:t>파일에 </a:t>
            </a:r>
            <a:r>
              <a:rPr lang="en-US" altLang="ko-KR" sz="1200" smtClean="0"/>
              <a:t>wav</a:t>
            </a:r>
            <a:r>
              <a:rPr lang="ko-KR" altLang="en-US" sz="1200" smtClean="0"/>
              <a:t>파일은 지워지지 않음</a:t>
            </a:r>
            <a:endParaRPr lang="ko-KR" altLang="en-US" sz="12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79" y="2935331"/>
            <a:ext cx="4647166" cy="274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오른쪽 화살표 16"/>
          <p:cNvSpPr/>
          <p:nvPr/>
        </p:nvSpPr>
        <p:spPr>
          <a:xfrm>
            <a:off x="6181187" y="4139738"/>
            <a:ext cx="248034" cy="257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90015" y="3383280"/>
            <a:ext cx="3074472" cy="28342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7581489" y="3672690"/>
            <a:ext cx="83127" cy="37124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40138" y="4088296"/>
            <a:ext cx="2992581" cy="83099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프로그램을 종료해서 다시 실행하거나</a:t>
            </a:r>
            <a:r>
              <a:rPr lang="en-US" altLang="ko-KR" sz="1200" smtClean="0"/>
              <a:t>, </a:t>
            </a:r>
            <a:r>
              <a:rPr lang="ko-KR" altLang="en-US" sz="1200" smtClean="0"/>
              <a:t>초기화 버튼을 누르지 않았다면</a:t>
            </a:r>
            <a:r>
              <a:rPr lang="en-US" altLang="ko-KR" sz="1200" smtClean="0"/>
              <a:t>, </a:t>
            </a:r>
            <a:r>
              <a:rPr lang="ko-KR" altLang="en-US" sz="1200" smtClean="0"/>
              <a:t>엔진 디렉토리 경로는 그대로 유지함으로써</a:t>
            </a:r>
            <a:r>
              <a:rPr lang="en-US" altLang="ko-KR" sz="1200" smtClean="0"/>
              <a:t>, </a:t>
            </a:r>
            <a:r>
              <a:rPr lang="ko-KR" altLang="en-US" sz="1200" smtClean="0"/>
              <a:t>빠르게 다른 스크립트 파일을 변환할 수 있다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320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&lt;Language</a:t>
            </a:r>
            <a:r>
              <a:rPr lang="ko-KR" altLang="en-US" smtClean="0"/>
              <a:t>를 추가해야 하는 경우  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63040" y="2465386"/>
            <a:ext cx="876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Ex) 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내가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Ver1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에 한국어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Voice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모델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Yuna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를 새로 넣고 싶다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.</a:t>
            </a:r>
            <a:b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</a:b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  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넣고 싶은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Voice 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모델의 디렉토리 하위 파일의 이름은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ve_pipeline_</a:t>
            </a:r>
            <a:r>
              <a:rPr lang="en-US" altLang="ko-KR" sz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kok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_</a:t>
            </a:r>
            <a:r>
              <a:rPr lang="en-US" altLang="ko-KR" sz="120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yuna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_22_</a:t>
            </a:r>
            <a:r>
              <a:rPr lang="en-US" altLang="ko-KR" sz="1200" smtClean="0">
                <a:solidFill>
                  <a:schemeClr val="accent2">
                    <a:lumMod val="75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full_vssq5f22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.hdr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이다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. </a:t>
            </a:r>
            <a:endParaRPr lang="ko-KR" altLang="en-US" sz="120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63039" y="3817492"/>
            <a:ext cx="876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먼저 </a:t>
            </a:r>
            <a:r>
              <a:rPr lang="en-US" altLang="ko-KR" b="1" smtClean="0"/>
              <a:t>language</a:t>
            </a:r>
            <a:r>
              <a:rPr lang="ko-KR" altLang="en-US" b="1" smtClean="0"/>
              <a:t>이름으로 구성된 디렉토리 구성을 보면</a:t>
            </a:r>
            <a:r>
              <a:rPr lang="en-US" altLang="ko-KR" b="1" smtClean="0"/>
              <a:t>,</a:t>
            </a:r>
          </a:p>
          <a:p>
            <a:r>
              <a:rPr lang="ko-KR" altLang="en-US" b="1" smtClean="0"/>
              <a:t> 아래와 같이 구성 되어 있다</a:t>
            </a:r>
            <a:r>
              <a:rPr lang="en-US" altLang="ko-KR" b="1" smtClean="0"/>
              <a:t>.</a:t>
            </a:r>
            <a:endParaRPr lang="ko-KR" altLang="en-US" sz="120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34" y="4739978"/>
            <a:ext cx="561975" cy="742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638" y="4925715"/>
            <a:ext cx="1190625" cy="3714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674" y="4844752"/>
            <a:ext cx="2676525" cy="53340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269375" y="5052692"/>
            <a:ext cx="199505" cy="167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876616" y="5071300"/>
            <a:ext cx="199505" cy="167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563" y="3817492"/>
            <a:ext cx="2619375" cy="990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00" y="5548268"/>
            <a:ext cx="2733675" cy="25717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 rot="19022449">
            <a:off x="6730962" y="4627070"/>
            <a:ext cx="387331" cy="244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2126080">
            <a:off x="6748008" y="5284663"/>
            <a:ext cx="387331" cy="244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&lt;Language</a:t>
            </a:r>
            <a:r>
              <a:rPr lang="ko-KR" altLang="en-US" smtClean="0"/>
              <a:t>를 추가해야 하는 경우  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63040" y="2465386"/>
            <a:ext cx="876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Ex) 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내가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Ver1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에 한국어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Voice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모델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Yuna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를 새로 넣고 싶다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.</a:t>
            </a:r>
            <a:b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</a:b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  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넣고 싶은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Voice 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모델의 디렉토리 하위 파일의 이름은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ve_pipeline_</a:t>
            </a:r>
            <a:r>
              <a:rPr lang="en-US" altLang="ko-KR" sz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kok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_</a:t>
            </a:r>
            <a:r>
              <a:rPr lang="en-US" altLang="ko-KR" sz="120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yuna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_22_</a:t>
            </a:r>
            <a:r>
              <a:rPr lang="en-US" altLang="ko-KR" sz="1200" smtClean="0">
                <a:solidFill>
                  <a:schemeClr val="accent2">
                    <a:lumMod val="75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full_vssq5f22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.hdr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이다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. </a:t>
            </a:r>
            <a:endParaRPr lang="ko-KR" altLang="en-US" sz="120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571478" y="3976708"/>
            <a:ext cx="3713711" cy="2032211"/>
            <a:chOff x="1165078" y="3079242"/>
            <a:chExt cx="3713711" cy="203221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9378" y="3383179"/>
              <a:ext cx="2619375" cy="9906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078" y="4854278"/>
              <a:ext cx="2733675" cy="25717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412814" y="3787940"/>
              <a:ext cx="2352502" cy="4322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412815" y="4822333"/>
              <a:ext cx="2352502" cy="2571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79378" y="3079242"/>
              <a:ext cx="3599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/>
                <a:t>&lt;components </a:t>
              </a:r>
              <a:r>
                <a:rPr lang="ko-KR" altLang="en-US" sz="1400" smtClean="0"/>
                <a:t>디렉토리 내 파일</a:t>
              </a:r>
              <a:r>
                <a:rPr lang="en-US" altLang="ko-KR" sz="1400" smtClean="0"/>
                <a:t>&gt;</a:t>
              </a:r>
              <a:endParaRPr lang="ko-KR" altLang="en-US" sz="1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04243" y="4369939"/>
              <a:ext cx="2369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/>
                <a:t>&lt;ve </a:t>
              </a:r>
              <a:r>
                <a:rPr lang="ko-KR" altLang="en-US" sz="1400" smtClean="0"/>
                <a:t>디렉토리 내 파일 </a:t>
              </a:r>
              <a:r>
                <a:rPr lang="en-US" altLang="ko-KR" sz="1400" smtClean="0"/>
                <a:t>&gt;</a:t>
              </a:r>
              <a:endParaRPr lang="ko-KR" altLang="en-US" sz="1400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3773887" y="3948090"/>
              <a:ext cx="4988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3773887" y="4967183"/>
              <a:ext cx="49885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985730" y="4634390"/>
            <a:ext cx="650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voiceModel</a:t>
            </a:r>
            <a:r>
              <a:rPr lang="ko-KR" altLang="en-US" smtClean="0"/>
              <a:t>파일이며 </a:t>
            </a:r>
            <a:r>
              <a:rPr lang="en-US" altLang="ko-KR" smtClean="0"/>
              <a:t>, ve</a:t>
            </a:r>
            <a:r>
              <a:rPr lang="ko-KR" altLang="en-US" smtClean="0"/>
              <a:t>폴더의 </a:t>
            </a:r>
            <a:r>
              <a:rPr lang="en-US" altLang="ko-KR" smtClean="0"/>
              <a:t>hdr</a:t>
            </a:r>
            <a:r>
              <a:rPr lang="ko-KR" altLang="en-US" smtClean="0"/>
              <a:t>파일과 같이 존재해야함 </a:t>
            </a:r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5359400" y="2882510"/>
            <a:ext cx="387005" cy="25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80467" y="332335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국가언어          성우 이름      </a:t>
            </a:r>
            <a:r>
              <a:rPr lang="en-US" altLang="ko-KR" smtClean="0">
                <a:solidFill>
                  <a:schemeClr val="tx2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voice</a:t>
            </a:r>
            <a:r>
              <a:rPr lang="ko-KR" altLang="en-US" smtClean="0">
                <a:solidFill>
                  <a:schemeClr val="tx2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모델명</a:t>
            </a:r>
            <a:endParaRPr lang="ko-KR" altLang="en-US">
              <a:solidFill>
                <a:schemeClr val="tx2"/>
              </a:solidFill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6249479" y="2868141"/>
            <a:ext cx="75121" cy="44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7123173" y="2883187"/>
            <a:ext cx="412160" cy="43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&lt;Language</a:t>
            </a:r>
            <a:r>
              <a:rPr lang="ko-KR" altLang="en-US" smtClean="0"/>
              <a:t>를 추가해야 하는 경우  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63040" y="2465386"/>
            <a:ext cx="876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Ex) 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내가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Ver1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에 한국어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Voice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모델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Yuna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를 새로 넣고 싶다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.</a:t>
            </a:r>
            <a:b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</a:b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  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넣고 싶은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Voice 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모델의 디렉토리 하위 파일의 이름은 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ve_pipeline_</a:t>
            </a:r>
            <a:r>
              <a:rPr lang="en-US" altLang="ko-KR" sz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kok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_</a:t>
            </a:r>
            <a:r>
              <a:rPr lang="en-US" altLang="ko-KR" sz="120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yuna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_22_</a:t>
            </a:r>
            <a:r>
              <a:rPr lang="en-US" altLang="ko-KR" sz="1200" smtClean="0">
                <a:solidFill>
                  <a:schemeClr val="accent2">
                    <a:lumMod val="75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full_vssq5f22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.hdr</a:t>
            </a:r>
            <a:r>
              <a:rPr lang="ko-KR" altLang="en-US" sz="1200" smtClean="0">
                <a:latin typeface="Baloo" panose="03080902040302020200" pitchFamily="66" charset="0"/>
                <a:cs typeface="Baloo" panose="03080902040302020200" pitchFamily="66" charset="0"/>
              </a:rPr>
              <a:t>이다</a:t>
            </a:r>
            <a:r>
              <a:rPr lang="en-US" altLang="ko-KR" sz="1200" smtClean="0">
                <a:latin typeface="Baloo" panose="03080902040302020200" pitchFamily="66" charset="0"/>
                <a:cs typeface="Baloo" panose="03080902040302020200" pitchFamily="66" charset="0"/>
              </a:rPr>
              <a:t>. </a:t>
            </a:r>
            <a:endParaRPr lang="ko-KR" altLang="en-US" sz="1200">
              <a:latin typeface="Baloo" panose="03080902040302020200" pitchFamily="66" charset="0"/>
              <a:cs typeface="Baloo" panose="03080902040302020200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2793" y="3125585"/>
            <a:ext cx="911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예시에서의 </a:t>
            </a:r>
            <a:r>
              <a:rPr lang="en-US" altLang="ko-KR" sz="1600" smtClean="0"/>
              <a:t>Voice</a:t>
            </a:r>
            <a:r>
              <a:rPr lang="ko-KR" altLang="en-US" sz="1600" smtClean="0"/>
              <a:t>모델명은 </a:t>
            </a:r>
            <a:r>
              <a:rPr lang="en-US" altLang="ko-KR" sz="1600" smtClean="0"/>
              <a:t>full_vssq5f22</a:t>
            </a:r>
            <a:r>
              <a:rPr lang="ko-KR" altLang="en-US" sz="1600" smtClean="0"/>
              <a:t>인데 </a:t>
            </a:r>
            <a:r>
              <a:rPr lang="en-US" altLang="ko-KR" sz="1600" smtClean="0"/>
              <a:t>, </a:t>
            </a:r>
            <a:r>
              <a:rPr lang="ko-KR" altLang="en-US" sz="1600" smtClean="0"/>
              <a:t>각 버전마다 형식이 다르다</a:t>
            </a:r>
            <a:r>
              <a:rPr lang="en-US" altLang="ko-KR" sz="1600" smtClean="0"/>
              <a:t>. Ver1</a:t>
            </a:r>
            <a:r>
              <a:rPr lang="ko-KR" altLang="en-US" sz="1600" smtClean="0"/>
              <a:t>의 </a:t>
            </a:r>
            <a:r>
              <a:rPr lang="en-US" altLang="ko-KR" sz="1600" smtClean="0"/>
              <a:t>languages</a:t>
            </a:r>
            <a:r>
              <a:rPr lang="ko-KR" altLang="en-US" sz="1600" smtClean="0"/>
              <a:t>폴더나 </a:t>
            </a:r>
            <a:r>
              <a:rPr lang="en-US" altLang="ko-KR" sz="1600" smtClean="0"/>
              <a:t>Ver3</a:t>
            </a:r>
            <a:r>
              <a:rPr lang="ko-KR" altLang="en-US" sz="1600" smtClean="0"/>
              <a:t>의 </a:t>
            </a:r>
            <a:r>
              <a:rPr lang="en-US" altLang="ko-KR" sz="1600" smtClean="0"/>
              <a:t>languages </a:t>
            </a:r>
            <a:r>
              <a:rPr lang="ko-KR" altLang="en-US" sz="1600" smtClean="0"/>
              <a:t>폴더의 다른 언어의 모델명을 참고하여</a:t>
            </a:r>
            <a:r>
              <a:rPr lang="en-US" altLang="ko-KR" sz="1600" smtClean="0"/>
              <a:t>, </a:t>
            </a:r>
            <a:r>
              <a:rPr lang="ko-KR" altLang="en-US" sz="1600" smtClean="0"/>
              <a:t>같은 모델이 있는 경로에 넣으면 된다</a:t>
            </a:r>
            <a:r>
              <a:rPr lang="en-US" altLang="ko-KR" sz="1600" smtClean="0"/>
              <a:t>.!</a:t>
            </a:r>
            <a:endParaRPr lang="ko-KR" altLang="en-US" sz="16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68" y="3847875"/>
            <a:ext cx="2590107" cy="24312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01389" y="6118167"/>
            <a:ext cx="1679171" cy="19950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724483" y="3833312"/>
            <a:ext cx="595745" cy="19950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1833" y="4167117"/>
            <a:ext cx="4738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&lt;Voice </a:t>
            </a:r>
            <a:r>
              <a:rPr lang="ko-KR" altLang="en-US" b="1" smtClean="0">
                <a:solidFill>
                  <a:srgbClr val="FF0000"/>
                </a:solidFill>
              </a:rPr>
              <a:t>모델과 엔진 버전의 관계</a:t>
            </a:r>
            <a:r>
              <a:rPr lang="en-US" altLang="ko-KR" b="1" smtClean="0">
                <a:solidFill>
                  <a:srgbClr val="FF0000"/>
                </a:solidFill>
              </a:rPr>
              <a:t>&gt;</a:t>
            </a: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en-US" altLang="ko-KR" b="1" smtClean="0"/>
              <a:t>full_vssq5f22 =&gt; 1.4.1</a:t>
            </a:r>
          </a:p>
          <a:p>
            <a:r>
              <a:rPr lang="en-US" altLang="ko-KR" b="1" smtClean="0"/>
              <a:t>full_155mrf22 =&gt; 1.3.1 </a:t>
            </a:r>
            <a:r>
              <a:rPr lang="ko-KR" altLang="en-US" b="1" smtClean="0"/>
              <a:t>버전 혹은 </a:t>
            </a:r>
            <a:r>
              <a:rPr lang="en-US" altLang="ko-KR" b="1" smtClean="0"/>
              <a:t>1.5.1 </a:t>
            </a:r>
          </a:p>
          <a:p>
            <a:r>
              <a:rPr lang="en-US" altLang="ko-KR" b="1" smtClean="0"/>
              <a:t>embedded-high_1-x-x : 3.5.0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927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● 참고 문서 </a:t>
            </a:r>
            <a:r>
              <a:rPr lang="en-US" altLang="ko-KR" smtClean="0"/>
              <a:t>:  </a:t>
            </a:r>
            <a:br>
              <a:rPr lang="en-US" altLang="ko-KR" smtClean="0"/>
            </a:br>
            <a:r>
              <a:rPr lang="en-US" altLang="ko-KR" smtClean="0"/>
              <a:t>1) </a:t>
            </a:r>
            <a:r>
              <a:rPr lang="en-US" altLang="ko-KR" smtClean="0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docs.google.com/document/d/17L0aqObY0XaF5CpFJ2u8YZO11FMmbxwcw1uZG2ng82o/edit</a:t>
            </a:r>
            <a:r>
              <a:rPr lang="en-US" altLang="ko-KR" smtClean="0"/>
              <a:t> - Vocalizer API </a:t>
            </a:r>
            <a:r>
              <a:rPr lang="ko-KR" altLang="en-US" smtClean="0"/>
              <a:t>사용법 공유 가이드</a:t>
            </a:r>
            <a:endParaRPr lang="en-US" altLang="ko-KR" smtClean="0"/>
          </a:p>
          <a:p>
            <a:r>
              <a:rPr lang="en-US" altLang="ko-KR" smtClean="0"/>
              <a:t>2) 192.168.123.10/nlp1</a:t>
            </a:r>
            <a:r>
              <a:rPr lang="ko-KR" altLang="en-US"/>
              <a:t>팀</a:t>
            </a:r>
            <a:r>
              <a:rPr lang="en-US" altLang="ko-KR"/>
              <a:t>/</a:t>
            </a:r>
            <a:r>
              <a:rPr lang="en-US" altLang="ko-KR" smtClean="0"/>
              <a:t>Nuance/Vocalizer/VE_3-5-0/windows/ve_engine_v3.5.0_win64/doc/ve_ugpr.pdf  : Nuance </a:t>
            </a:r>
            <a:r>
              <a:rPr lang="ko-KR" altLang="en-US" smtClean="0"/>
              <a:t>유저 </a:t>
            </a:r>
            <a:r>
              <a:rPr lang="en-US" altLang="ko-KR" smtClean="0"/>
              <a:t>,</a:t>
            </a:r>
            <a:r>
              <a:rPr lang="ko-KR" altLang="en-US" smtClean="0"/>
              <a:t>개발자 가이드 </a:t>
            </a:r>
            <a:r>
              <a:rPr lang="en-US" altLang="ko-KR" smtClean="0"/>
              <a:t>pdf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참고 문서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3.Vocalizer Engine </a:t>
            </a:r>
            <a:r>
              <a:rPr lang="ko-KR" altLang="en-US" smtClean="0"/>
              <a:t>설명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4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>
          <a:xfrm>
            <a:off x="5839812" y="2744294"/>
            <a:ext cx="7723504" cy="2632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개요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0"/>
            <a:r>
              <a:rPr lang="ko-KR" altLang="en-US" smtClean="0"/>
              <a:t>사용 방법</a:t>
            </a:r>
            <a:endParaRPr lang="en-US" altLang="ko-KR" smtClean="0"/>
          </a:p>
          <a:p>
            <a:pPr lvl="0"/>
            <a:endParaRPr lang="en-US" altLang="ko-KR" smtClean="0"/>
          </a:p>
          <a:p>
            <a:pPr lvl="0"/>
            <a:r>
              <a:rPr lang="en-US" altLang="ko-KR" smtClean="0"/>
              <a:t>Vocalizer Engine </a:t>
            </a:r>
            <a:r>
              <a:rPr lang="ko-KR" altLang="en-US" smtClean="0"/>
              <a:t>원리 설명</a:t>
            </a:r>
            <a:endParaRPr lang="en-US" altLang="ko-KR" smtClean="0"/>
          </a:p>
          <a:p>
            <a:pPr lvl="0"/>
            <a:endParaRPr lang="en-US" altLang="ko-KR" smtClean="0"/>
          </a:p>
          <a:p>
            <a:pPr lvl="0"/>
            <a:r>
              <a:rPr lang="ko-KR" altLang="en-US" smtClean="0"/>
              <a:t>제약사항 및 향후 과제</a:t>
            </a:r>
            <a:endParaRPr lang="en-US" altLang="ko-KR" smtClean="0"/>
          </a:p>
          <a:p>
            <a:pPr lvl="0"/>
            <a:endParaRPr lang="en-US" altLang="ko-KR"/>
          </a:p>
          <a:p>
            <a:pPr lvl="0"/>
            <a:endParaRPr lang="en-US" altLang="ko-KR" smtClean="0"/>
          </a:p>
          <a:p>
            <a:pPr lvl="0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4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911802" y="2518756"/>
            <a:ext cx="5327783" cy="2953260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&lt;text_nav_read_file</a:t>
            </a:r>
            <a:r>
              <a:rPr lang="ko-KR" altLang="en-US" smtClean="0"/>
              <a:t>이란</a:t>
            </a:r>
            <a:r>
              <a:rPr lang="en-US" altLang="ko-KR" smtClean="0"/>
              <a:t>?&gt;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3.Vocalizer Engine </a:t>
            </a:r>
            <a:r>
              <a:rPr lang="ko-KR" altLang="en-US" smtClean="0"/>
              <a:t>설명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11802" y="3998422"/>
            <a:ext cx="5164802" cy="11139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239585" y="4305993"/>
            <a:ext cx="310844" cy="2476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13410" y="3049219"/>
            <a:ext cx="42510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엔진 디렉토리인 </a:t>
            </a:r>
            <a:r>
              <a:rPr lang="en-US" altLang="ko-KR" smtClean="0"/>
              <a:t>Ve_engine_Mzver/ver1</a:t>
            </a:r>
          </a:p>
          <a:p>
            <a:r>
              <a:rPr lang="ko-KR" altLang="en-US" smtClean="0"/>
              <a:t>혹은</a:t>
            </a:r>
            <a:r>
              <a:rPr lang="en-US" altLang="ko-KR" smtClean="0"/>
              <a:t>ver3 </a:t>
            </a:r>
            <a:r>
              <a:rPr lang="ko-KR" altLang="en-US" smtClean="0"/>
              <a:t>에 들어가보면 </a:t>
            </a:r>
            <a:r>
              <a:rPr lang="en-US" altLang="ko-KR" smtClean="0">
                <a:solidFill>
                  <a:srgbClr val="FF0000"/>
                </a:solidFill>
              </a:rPr>
              <a:t>text_nav_read_file</a:t>
            </a:r>
            <a:r>
              <a:rPr lang="ko-KR" altLang="en-US" smtClean="0"/>
              <a:t>이라는 파일이 있을 것이다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ko-KR" altLang="en-US" smtClean="0"/>
              <a:t>이는 </a:t>
            </a:r>
            <a:r>
              <a:rPr lang="en-US" altLang="ko-KR" smtClean="0"/>
              <a:t>vocalizer</a:t>
            </a:r>
            <a:r>
              <a:rPr lang="ko-KR" altLang="en-US" smtClean="0"/>
              <a:t>에서 제공하는 </a:t>
            </a:r>
            <a:r>
              <a:rPr lang="en-US" altLang="ko-KR" smtClean="0"/>
              <a:t>API</a:t>
            </a:r>
            <a:r>
              <a:rPr lang="ko-KR" altLang="en-US" smtClean="0"/>
              <a:t>들 중 하나이며</a:t>
            </a:r>
            <a:r>
              <a:rPr lang="en-US" altLang="ko-KR" smtClean="0"/>
              <a:t>, </a:t>
            </a:r>
          </a:p>
          <a:p>
            <a:r>
              <a:rPr lang="en-US" altLang="ko-KR" smtClean="0"/>
              <a:t>UTF-8 </a:t>
            </a:r>
            <a:r>
              <a:rPr lang="ko-KR" altLang="en-US" smtClean="0"/>
              <a:t>형식의 텍스트 파일에 대한 내용을 오디오 파일로 변환 시키는 기능이다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 script to wavfile</a:t>
            </a:r>
            <a:r>
              <a:rPr lang="ko-KR" altLang="en-US" smtClean="0"/>
              <a:t>은 이를 채택하여 이용하고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9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&lt;text_nav_read_file</a:t>
            </a:r>
            <a:r>
              <a:rPr lang="ko-KR" altLang="en-US" smtClean="0"/>
              <a:t>이란</a:t>
            </a:r>
            <a:r>
              <a:rPr lang="en-US" altLang="ko-KR" smtClean="0"/>
              <a:t>?&gt;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3.Vocalizer Engine </a:t>
            </a:r>
            <a:r>
              <a:rPr lang="ko-KR" altLang="en-US" smtClean="0"/>
              <a:t>설명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mtClean="0"/>
              <a:t>위의 설명은 </a:t>
            </a:r>
            <a:r>
              <a:rPr lang="en-US" altLang="ko-KR" smtClean="0"/>
              <a:t>ver3 </a:t>
            </a:r>
            <a:r>
              <a:rPr lang="ko-KR" altLang="en-US" smtClean="0"/>
              <a:t>기준으로만 설명한 것이다</a:t>
            </a:r>
            <a:r>
              <a:rPr lang="en-US" altLang="ko-KR" smtClean="0"/>
              <a:t>. Ver1</a:t>
            </a:r>
            <a:r>
              <a:rPr lang="ko-KR" altLang="en-US" smtClean="0"/>
              <a:t>과는 제공하는 서비스가 </a:t>
            </a:r>
            <a:r>
              <a:rPr lang="en-US" altLang="ko-KR" smtClean="0"/>
              <a:t>3</a:t>
            </a:r>
            <a:r>
              <a:rPr lang="ko-KR" altLang="en-US" smtClean="0"/>
              <a:t>보다 떨어진다</a:t>
            </a:r>
            <a:r>
              <a:rPr lang="en-US" altLang="ko-KR" smtClean="0"/>
              <a:t>. </a:t>
            </a:r>
            <a:r>
              <a:rPr lang="ko-KR" altLang="en-US" smtClean="0"/>
              <a:t>참고문서를  통해 어느 기능이 있는지 따로 확인 바람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239585" y="4305993"/>
            <a:ext cx="310844" cy="2476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859463" y="2094841"/>
            <a:ext cx="6644033" cy="29479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4647" y="5056511"/>
            <a:ext cx="911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※ </a:t>
            </a:r>
            <a:r>
              <a:rPr lang="ko-KR" altLang="en-US" sz="1200" smtClean="0"/>
              <a:t>이 문서에는 </a:t>
            </a:r>
            <a:r>
              <a:rPr lang="en-US" altLang="ko-KR" sz="1200" smtClean="0"/>
              <a:t>C</a:t>
            </a:r>
            <a:r>
              <a:rPr lang="ko-KR" altLang="en-US" sz="1200" smtClean="0"/>
              <a:t>소스 분석 내용은 생략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Text_nav_read_file C</a:t>
            </a:r>
            <a:r>
              <a:rPr lang="ko-KR" altLang="en-US" sz="1200" smtClean="0"/>
              <a:t>소스에 나오는 </a:t>
            </a:r>
            <a:r>
              <a:rPr lang="en-US" altLang="ko-KR" sz="1200" smtClean="0"/>
              <a:t>usage</a:t>
            </a:r>
            <a:r>
              <a:rPr lang="ko-KR" altLang="en-US" sz="1200" smtClean="0"/>
              <a:t>만 참고하여 설명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7672647" y="2252868"/>
            <a:ext cx="4089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 </a:t>
            </a:r>
            <a:r>
              <a:rPr lang="ko-KR" altLang="en-US" smtClean="0"/>
              <a:t>메인소스에 옵션 사용 설명 및 </a:t>
            </a:r>
            <a:r>
              <a:rPr lang="en-US" altLang="ko-KR" smtClean="0"/>
              <a:t>usage</a:t>
            </a:r>
            <a:r>
              <a:rPr lang="ko-KR" altLang="en-US" smtClean="0"/>
              <a:t>가 소개되어 있다</a:t>
            </a:r>
            <a:r>
              <a:rPr lang="en-US" altLang="ko-KR" smtClean="0"/>
              <a:t>. </a:t>
            </a:r>
            <a:r>
              <a:rPr lang="ko-KR" altLang="en-US" smtClean="0"/>
              <a:t>이를 활용하여</a:t>
            </a:r>
            <a:r>
              <a:rPr lang="en-US" altLang="ko-KR" smtClean="0"/>
              <a:t>, </a:t>
            </a:r>
            <a:r>
              <a:rPr lang="ko-KR" altLang="en-US" smtClean="0"/>
              <a:t>배치파일을 만들거나 셸 스크립트를 통해 개별 </a:t>
            </a:r>
            <a:r>
              <a:rPr lang="en-US" altLang="ko-KR" smtClean="0"/>
              <a:t>wav </a:t>
            </a:r>
            <a:r>
              <a:rPr lang="ko-KR" altLang="en-US" smtClean="0"/>
              <a:t>파일을 만들어 볼 수 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40" y="4032382"/>
            <a:ext cx="4616460" cy="163689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72647" y="3707476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&lt;Example&gt;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1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현재 진행중인 이슈 </a:t>
            </a:r>
            <a:r>
              <a:rPr lang="en-US" altLang="ko-KR" smtClean="0"/>
              <a:t>(2024.01.26 </a:t>
            </a:r>
            <a:r>
              <a:rPr lang="ko-KR" altLang="en-US" smtClean="0"/>
              <a:t>기준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</a:t>
            </a:r>
            <a:r>
              <a:rPr lang="en-US" altLang="ko-KR" smtClean="0"/>
              <a:t>.</a:t>
            </a:r>
            <a:r>
              <a:rPr lang="ko-KR" altLang="en-US" smtClean="0"/>
              <a:t>제약사항 및 향후 과제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8697" y="2252868"/>
            <a:ext cx="371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239585" y="4305993"/>
            <a:ext cx="310844" cy="2476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72647" y="3707476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&lt;Example&gt;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ko-KR" altLang="en-US" sz="1700" b="1" smtClean="0"/>
              <a:t>이슈 </a:t>
            </a:r>
            <a:r>
              <a:rPr lang="en-US" altLang="ko-KR" sz="1700" smtClean="0"/>
              <a:t>: Voice </a:t>
            </a:r>
            <a:r>
              <a:rPr lang="ko-KR" altLang="en-US" sz="1700" smtClean="0"/>
              <a:t>모델에서는 앞서 설명한것 처럼 </a:t>
            </a:r>
            <a:r>
              <a:rPr lang="en-US" altLang="ko-KR" sz="1700" u="sng" smtClean="0"/>
              <a:t>1.3.1,1.4.1,1.5.1</a:t>
            </a:r>
            <a:r>
              <a:rPr lang="en-US" altLang="ko-KR" sz="1700" smtClean="0"/>
              <a:t> </a:t>
            </a:r>
            <a:r>
              <a:rPr lang="ko-KR" altLang="en-US" sz="1700" smtClean="0"/>
              <a:t>총</a:t>
            </a:r>
            <a:r>
              <a:rPr lang="en-US" altLang="ko-KR" sz="1700"/>
              <a:t> </a:t>
            </a:r>
            <a:r>
              <a:rPr lang="ko-KR" altLang="en-US" sz="1700" smtClean="0"/>
              <a:t>이렇게 </a:t>
            </a:r>
            <a:r>
              <a:rPr lang="en-US" altLang="ko-KR" sz="1700" smtClean="0"/>
              <a:t>3</a:t>
            </a:r>
            <a:r>
              <a:rPr lang="ko-KR" altLang="en-US" sz="1700" smtClean="0"/>
              <a:t>가지로 구성되어 있고</a:t>
            </a:r>
            <a:r>
              <a:rPr lang="en-US" altLang="ko-KR" sz="1700" smtClean="0"/>
              <a:t>,</a:t>
            </a:r>
          </a:p>
          <a:p>
            <a:r>
              <a:rPr lang="en-US" altLang="ko-KR" sz="1700" smtClean="0"/>
              <a:t>VE </a:t>
            </a:r>
            <a:r>
              <a:rPr lang="ko-KR" altLang="en-US" sz="1700" smtClean="0"/>
              <a:t>엔진 버전 </a:t>
            </a:r>
            <a:r>
              <a:rPr lang="en-US" altLang="ko-KR" sz="1700" smtClean="0"/>
              <a:t>1.5.1</a:t>
            </a:r>
            <a:r>
              <a:rPr lang="ko-KR" altLang="en-US" sz="1700" smtClean="0"/>
              <a:t>에서 이  </a:t>
            </a:r>
            <a:r>
              <a:rPr lang="en-US" altLang="ko-KR" sz="1700" smtClean="0"/>
              <a:t>3</a:t>
            </a:r>
            <a:r>
              <a:rPr lang="ko-KR" altLang="en-US" sz="1700" smtClean="0"/>
              <a:t>가지 모델을 모두  다룬다고 되어 있다</a:t>
            </a:r>
            <a:r>
              <a:rPr lang="en-US" altLang="ko-KR" sz="1700" smtClean="0"/>
              <a:t>. </a:t>
            </a:r>
            <a:r>
              <a:rPr lang="ko-KR" altLang="en-US" sz="1700" smtClean="0"/>
              <a:t>특이하게도 </a:t>
            </a:r>
            <a:r>
              <a:rPr lang="en-US" altLang="ko-KR" sz="1700" smtClean="0"/>
              <a:t>1.3.1 &amp; 1.5.1</a:t>
            </a:r>
            <a:r>
              <a:rPr lang="ko-KR" altLang="en-US" sz="1700" smtClean="0"/>
              <a:t>은 </a:t>
            </a:r>
            <a:r>
              <a:rPr lang="en-US" altLang="ko-KR" sz="1700" smtClean="0"/>
              <a:t>VoiceModel</a:t>
            </a:r>
            <a:r>
              <a:rPr lang="ko-KR" altLang="en-US" sz="1700" smtClean="0"/>
              <a:t>이 </a:t>
            </a:r>
            <a:r>
              <a:rPr lang="en-US" altLang="ko-KR" sz="1700" smtClean="0"/>
              <a:t>full_155mrf22</a:t>
            </a:r>
            <a:r>
              <a:rPr lang="ko-KR" altLang="en-US" sz="1700" smtClean="0"/>
              <a:t>를 사용하는 것과는 달리</a:t>
            </a:r>
            <a:r>
              <a:rPr lang="en-US" altLang="ko-KR" sz="1700" smtClean="0"/>
              <a:t>, 1.4.1</a:t>
            </a:r>
            <a:r>
              <a:rPr lang="ko-KR" altLang="en-US" sz="1700" smtClean="0"/>
              <a:t>은 </a:t>
            </a:r>
            <a:r>
              <a:rPr lang="en-US" altLang="ko-KR" sz="1700" smtClean="0"/>
              <a:t>full_vsq5f22</a:t>
            </a:r>
            <a:r>
              <a:rPr lang="ko-KR" altLang="en-US" sz="1700" smtClean="0"/>
              <a:t>을 사용한다</a:t>
            </a:r>
            <a:r>
              <a:rPr lang="en-US" altLang="ko-KR" sz="1700" smtClean="0"/>
              <a:t>.</a:t>
            </a:r>
          </a:p>
          <a:p>
            <a:r>
              <a:rPr lang="ko-KR" altLang="en-US" sz="1700" smtClean="0"/>
              <a:t>그런데 </a:t>
            </a:r>
            <a:r>
              <a:rPr lang="en-US" altLang="ko-KR" sz="1700" smtClean="0">
                <a:solidFill>
                  <a:srgbClr val="FF0000"/>
                </a:solidFill>
              </a:rPr>
              <a:t>1.4.1</a:t>
            </a:r>
            <a:r>
              <a:rPr lang="ko-KR" altLang="en-US" sz="1700" smtClean="0">
                <a:solidFill>
                  <a:srgbClr val="FF0000"/>
                </a:solidFill>
              </a:rPr>
              <a:t>에서 뽑는 일부 언어의 </a:t>
            </a:r>
            <a:r>
              <a:rPr lang="en-US" altLang="ko-KR" sz="1700" smtClean="0">
                <a:solidFill>
                  <a:srgbClr val="FF0000"/>
                </a:solidFill>
              </a:rPr>
              <a:t>wavfile</a:t>
            </a:r>
            <a:r>
              <a:rPr lang="ko-KR" altLang="en-US" sz="1700" smtClean="0">
                <a:solidFill>
                  <a:srgbClr val="FF0000"/>
                </a:solidFill>
              </a:rPr>
              <a:t>이 정상적인 결과가 나오지 않는 현상</a:t>
            </a:r>
            <a:r>
              <a:rPr lang="ko-KR" altLang="en-US" sz="1700" smtClean="0"/>
              <a:t>이 있다</a:t>
            </a:r>
            <a:r>
              <a:rPr lang="en-US" altLang="ko-KR" sz="1700" smtClean="0"/>
              <a:t>.</a:t>
            </a:r>
          </a:p>
          <a:p>
            <a:r>
              <a:rPr lang="ko-KR" altLang="en-US" sz="1700" u="sng" smtClean="0"/>
              <a:t>예</a:t>
            </a:r>
            <a:r>
              <a:rPr lang="en-US" altLang="ko-KR" sz="1700" u="sng" smtClean="0"/>
              <a:t>) eng</a:t>
            </a:r>
            <a:r>
              <a:rPr lang="ko-KR" altLang="en-US" sz="1700" u="sng" smtClean="0"/>
              <a:t>에서 </a:t>
            </a:r>
            <a:r>
              <a:rPr lang="en-US" altLang="ko-KR" sz="1700" u="sng" smtClean="0"/>
              <a:t>“A route including an EV chargin station…”</a:t>
            </a:r>
            <a:r>
              <a:rPr lang="ko-KR" altLang="en-US" sz="1700" u="sng" smtClean="0"/>
              <a:t>이 </a:t>
            </a:r>
            <a:r>
              <a:rPr lang="en-US" altLang="ko-KR" sz="1700" u="sng" smtClean="0"/>
              <a:t>wav</a:t>
            </a:r>
            <a:r>
              <a:rPr lang="ko-KR" altLang="en-US" sz="1700" u="sng" smtClean="0"/>
              <a:t>파일로 이상한 변조음으로 들린다</a:t>
            </a:r>
            <a:r>
              <a:rPr lang="en-US" altLang="ko-KR" sz="1700" u="sng" smtClean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700" b="1" smtClean="0"/>
              <a:t>분석</a:t>
            </a:r>
            <a:r>
              <a:rPr lang="en-US" altLang="ko-KR" sz="1700" smtClean="0"/>
              <a:t>:  Voice </a:t>
            </a:r>
            <a:r>
              <a:rPr lang="ko-KR" altLang="en-US" sz="1700" smtClean="0"/>
              <a:t>모델 </a:t>
            </a:r>
            <a:r>
              <a:rPr lang="en-US" altLang="ko-KR" sz="1700" smtClean="0"/>
              <a:t>1.4.1</a:t>
            </a:r>
            <a:r>
              <a:rPr lang="ko-KR" altLang="en-US" sz="1700" smtClean="0"/>
              <a:t>이 전적으로 호환되는 </a:t>
            </a:r>
            <a:r>
              <a:rPr lang="en-US" altLang="ko-KR" sz="1700"/>
              <a:t> </a:t>
            </a:r>
            <a:r>
              <a:rPr lang="en-US" altLang="ko-KR" sz="1700" smtClean="0"/>
              <a:t>VE </a:t>
            </a:r>
            <a:r>
              <a:rPr lang="ko-KR" altLang="en-US" sz="1700" smtClean="0"/>
              <a:t>엔진이 </a:t>
            </a:r>
            <a:r>
              <a:rPr lang="en-US" altLang="ko-KR" sz="1700" smtClean="0"/>
              <a:t>nlp</a:t>
            </a:r>
            <a:r>
              <a:rPr lang="ko-KR" altLang="en-US" sz="1700" smtClean="0"/>
              <a:t>서버에 존재하지 않는것 같다</a:t>
            </a:r>
            <a:r>
              <a:rPr lang="en-US" altLang="ko-KR" sz="1700" smtClean="0"/>
              <a:t>. </a:t>
            </a:r>
            <a:br>
              <a:rPr lang="en-US" altLang="ko-KR" sz="1700" smtClean="0"/>
            </a:br>
            <a:r>
              <a:rPr lang="en-US" altLang="ko-KR" sz="1700" smtClean="0"/>
              <a:t>   (</a:t>
            </a:r>
            <a:r>
              <a:rPr lang="en-US" altLang="ko-KR" sz="1700"/>
              <a:t>Vocalizer Engine1.4.1</a:t>
            </a:r>
            <a:r>
              <a:rPr lang="ko-KR" altLang="en-US" sz="1700"/>
              <a:t>버전이 없음</a:t>
            </a:r>
            <a:r>
              <a:rPr lang="en-US" altLang="ko-KR" sz="1700"/>
              <a:t>) </a:t>
            </a:r>
            <a:endParaRPr lang="en-US" altLang="ko-KR" sz="1700" smtClean="0"/>
          </a:p>
          <a:p>
            <a:pPr marL="342900" indent="-342900">
              <a:buFontTx/>
              <a:buChar char="-"/>
            </a:pPr>
            <a:r>
              <a:rPr lang="ko-KR" altLang="en-US" sz="1700" smtClean="0"/>
              <a:t>따라서 한 단계 위인 </a:t>
            </a:r>
            <a:r>
              <a:rPr lang="en-US" altLang="ko-KR" sz="1700" smtClean="0"/>
              <a:t>1.5.1</a:t>
            </a:r>
            <a:r>
              <a:rPr lang="ko-KR" altLang="en-US" sz="1700" smtClean="0"/>
              <a:t>이나 한 단계 아래인 </a:t>
            </a:r>
            <a:r>
              <a:rPr lang="en-US" altLang="ko-KR" sz="1700" smtClean="0"/>
              <a:t>1.3.1</a:t>
            </a:r>
            <a:r>
              <a:rPr lang="ko-KR" altLang="en-US" sz="1700" smtClean="0"/>
              <a:t>로 돌려보았고</a:t>
            </a:r>
            <a:r>
              <a:rPr lang="en-US" altLang="ko-KR" sz="1700" smtClean="0"/>
              <a:t>, 3</a:t>
            </a:r>
            <a:r>
              <a:rPr lang="ko-KR" altLang="en-US" sz="1700" smtClean="0"/>
              <a:t>버전은 아예 </a:t>
            </a:r>
            <a:r>
              <a:rPr lang="en-US" altLang="ko-KR" sz="1700" smtClean="0"/>
              <a:t>1</a:t>
            </a:r>
            <a:r>
              <a:rPr lang="ko-KR" altLang="en-US" sz="1700" smtClean="0"/>
              <a:t>버전들의 모델을 받지 못하는 상황이다</a:t>
            </a:r>
            <a:r>
              <a:rPr lang="en-US" altLang="ko-KR" sz="1700" smtClean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700" b="1" smtClean="0"/>
              <a:t>해결방안 </a:t>
            </a:r>
            <a:r>
              <a:rPr lang="en-US" altLang="ko-KR" sz="1700" b="1" smtClean="0"/>
              <a:t>:  </a:t>
            </a:r>
            <a:r>
              <a:rPr lang="en-US" altLang="ko-KR" sz="1700" smtClean="0"/>
              <a:t>1) 1.4.1Voice</a:t>
            </a:r>
            <a:r>
              <a:rPr lang="ko-KR" altLang="en-US" sz="1700" smtClean="0"/>
              <a:t>모델을 전적으로 호환되는 </a:t>
            </a:r>
            <a:r>
              <a:rPr lang="en-US" altLang="ko-KR" sz="1700" smtClean="0"/>
              <a:t>VE</a:t>
            </a:r>
            <a:r>
              <a:rPr lang="ko-KR" altLang="en-US" sz="1700" smtClean="0"/>
              <a:t>엔진 구해야 함</a:t>
            </a:r>
            <a:r>
              <a:rPr lang="en-US" altLang="ko-KR" sz="1700" smtClean="0"/>
              <a:t>.</a:t>
            </a:r>
            <a:br>
              <a:rPr lang="en-US" altLang="ko-KR" sz="1700" smtClean="0"/>
            </a:br>
            <a:r>
              <a:rPr lang="en-US" altLang="ko-KR" sz="1700" smtClean="0"/>
              <a:t>                   2)1.4.1 Voice</a:t>
            </a:r>
            <a:r>
              <a:rPr lang="ko-KR" altLang="en-US" sz="1700" smtClean="0"/>
              <a:t>모델 대신에 </a:t>
            </a:r>
            <a:r>
              <a:rPr lang="en-US" altLang="ko-KR" sz="1700" smtClean="0"/>
              <a:t>1.3.1&amp;1.5.1</a:t>
            </a:r>
            <a:r>
              <a:rPr lang="ko-KR" altLang="en-US" sz="1700" smtClean="0"/>
              <a:t>로 우회하여 서비스 제공</a:t>
            </a:r>
            <a:r>
              <a:rPr lang="en-US" altLang="ko-KR" sz="1700" smtClean="0"/>
              <a:t>.(</a:t>
            </a:r>
            <a:r>
              <a:rPr lang="ko-KR" altLang="en-US" sz="1700" smtClean="0"/>
              <a:t>단</a:t>
            </a:r>
            <a:r>
              <a:rPr lang="en-US" altLang="ko-KR" sz="1700" smtClean="0"/>
              <a:t>,</a:t>
            </a:r>
            <a:r>
              <a:rPr lang="ko-KR" altLang="en-US" sz="1700" smtClean="0"/>
              <a:t>검토 必</a:t>
            </a:r>
            <a:r>
              <a:rPr lang="en-US" altLang="ko-KR" sz="1700" smtClean="0"/>
              <a:t>)</a:t>
            </a:r>
          </a:p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61702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부제목 1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문의사항 </a:t>
            </a:r>
            <a:r>
              <a:rPr lang="en-US" altLang="ko-KR" smtClean="0"/>
              <a:t>: </a:t>
            </a:r>
            <a:r>
              <a:rPr lang="en-US" altLang="ko-KR" smtClean="0">
                <a:hlinkClick r:id="rId2"/>
              </a:rPr>
              <a:t>jinwoo.choi@mediazen.co.kr</a:t>
            </a:r>
            <a:r>
              <a:rPr lang="en-US" altLang="ko-KR" smtClean="0"/>
              <a:t> (PD1 </a:t>
            </a:r>
            <a:r>
              <a:rPr lang="ko-KR" altLang="en-US" smtClean="0"/>
              <a:t>최진우 프로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8"/>
          </p:nvPr>
        </p:nvSpPr>
        <p:spPr>
          <a:xfrm>
            <a:off x="9178016" y="5764677"/>
            <a:ext cx="1957983" cy="338554"/>
          </a:xfrm>
        </p:spPr>
        <p:txBody>
          <a:bodyPr/>
          <a:lstStyle/>
          <a:p>
            <a:r>
              <a:rPr lang="en-US" altLang="ko-KR" smtClean="0"/>
              <a:t>2024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92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mtClean="0"/>
              <a:t>Script_To_Wavfiles</a:t>
            </a:r>
            <a:r>
              <a:rPr lang="ko-KR" altLang="en-US" smtClean="0"/>
              <a:t>는 </a:t>
            </a:r>
            <a:r>
              <a:rPr lang="en-US" altLang="ko-KR" smtClean="0"/>
              <a:t>HMC</a:t>
            </a:r>
            <a:r>
              <a:rPr lang="ko-KR" altLang="en-US" smtClean="0"/>
              <a:t>에서 제공 받은 </a:t>
            </a:r>
            <a:r>
              <a:rPr lang="en-US" altLang="ko-KR" smtClean="0"/>
              <a:t>TTS </a:t>
            </a:r>
            <a:r>
              <a:rPr lang="ko-KR" altLang="en-US" smtClean="0"/>
              <a:t>스크립트 문서를 사전에 </a:t>
            </a:r>
            <a:r>
              <a:rPr lang="ko-KR" altLang="en-US" smtClean="0"/>
              <a:t>만들어 놓은</a:t>
            </a:r>
            <a:endParaRPr lang="en-US" altLang="ko-KR" smtClean="0"/>
          </a:p>
          <a:p>
            <a:r>
              <a:rPr lang="ko-KR" altLang="en-US" smtClean="0"/>
              <a:t>일정한 </a:t>
            </a:r>
            <a:r>
              <a:rPr lang="en-US" altLang="ko-KR" smtClean="0"/>
              <a:t>.txt </a:t>
            </a:r>
            <a:r>
              <a:rPr lang="ko-KR" altLang="en-US" smtClean="0"/>
              <a:t>유형의 스크립트 파일로 변환</a:t>
            </a:r>
            <a:r>
              <a:rPr lang="en-US" altLang="ko-KR"/>
              <a:t>(TTS Script Conveter Tool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.pptx </a:t>
            </a:r>
            <a:r>
              <a:rPr lang="ko-KR" altLang="en-US" smtClean="0"/>
              <a:t>참고</a:t>
            </a:r>
            <a:r>
              <a:rPr lang="en-US" altLang="ko-KR" smtClean="0"/>
              <a:t>)</a:t>
            </a:r>
            <a:r>
              <a:rPr lang="ko-KR" altLang="en-US" smtClean="0"/>
              <a:t>된 것을 가지고</a:t>
            </a:r>
            <a:r>
              <a:rPr lang="en-US" altLang="ko-KR" smtClean="0"/>
              <a:t>,</a:t>
            </a:r>
          </a:p>
          <a:p>
            <a:r>
              <a:rPr lang="en-US" altLang="ko-KR" smtClean="0"/>
              <a:t>Nuance</a:t>
            </a:r>
            <a:r>
              <a:rPr lang="ko-KR" altLang="en-US" smtClean="0"/>
              <a:t>에서 제공하는 </a:t>
            </a:r>
            <a:r>
              <a:rPr lang="en-US" altLang="ko-KR" smtClean="0"/>
              <a:t>Vocalizer Engine</a:t>
            </a:r>
            <a:r>
              <a:rPr lang="ko-KR" altLang="en-US" smtClean="0"/>
              <a:t>을 적용하여</a:t>
            </a:r>
            <a:r>
              <a:rPr lang="en-US" altLang="ko-KR" smtClean="0"/>
              <a:t>, Voice, ActivePromptDB,Ruleset </a:t>
            </a:r>
            <a:r>
              <a:rPr lang="ko-KR" altLang="en-US" smtClean="0"/>
              <a:t>등을 설정하여</a:t>
            </a:r>
            <a:r>
              <a:rPr lang="en-US" altLang="ko-KR" smtClean="0"/>
              <a:t>, </a:t>
            </a:r>
            <a:r>
              <a:rPr lang="ko-KR" altLang="en-US" smtClean="0"/>
              <a:t>각 스크립트 컨텐츠 별로 원하는 음성 파일</a:t>
            </a:r>
            <a:r>
              <a:rPr lang="en-US" altLang="ko-KR" smtClean="0"/>
              <a:t>(wav)</a:t>
            </a:r>
            <a:r>
              <a:rPr lang="ko-KR" altLang="en-US" smtClean="0"/>
              <a:t>로 변환시켜 주는 툴이다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사용자가 이를 활용하여</a:t>
            </a:r>
            <a:r>
              <a:rPr lang="en-US" altLang="ko-KR" smtClean="0"/>
              <a:t>, </a:t>
            </a:r>
            <a:r>
              <a:rPr lang="ko-KR" altLang="en-US" smtClean="0"/>
              <a:t>간단하고</a:t>
            </a:r>
            <a:r>
              <a:rPr lang="en-US" altLang="ko-KR"/>
              <a:t> </a:t>
            </a:r>
            <a:r>
              <a:rPr lang="en-US" altLang="ko-KR" smtClean="0"/>
              <a:t>, </a:t>
            </a:r>
            <a:r>
              <a:rPr lang="ko-KR" altLang="en-US" smtClean="0"/>
              <a:t>분석 및 파일 관리에 용이하게 할 수 있도록 개발한 툴이다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ko-KR" altLang="en-US" smtClean="0"/>
              <a:t>● 소스코드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</a:t>
            </a:r>
            <a:r>
              <a:rPr lang="en-US" altLang="ko-KR" smtClean="0">
                <a:hlinkClick r:id="rId2"/>
              </a:rPr>
              <a:t>ad-gitlab.mediazenaicloud.com:43600/crosshec/atp2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● 프로그램 경로 </a:t>
            </a:r>
            <a:r>
              <a:rPr lang="en-US" altLang="ko-KR"/>
              <a:t>: \\192.168.123.10\nlp1</a:t>
            </a:r>
            <a:r>
              <a:rPr lang="ko-KR" altLang="en-US"/>
              <a:t>팀</a:t>
            </a:r>
            <a:r>
              <a:rPr lang="en-US" altLang="ko-KR"/>
              <a:t>\</a:t>
            </a:r>
            <a:r>
              <a:rPr lang="en-US" altLang="ko-KR" smtClean="0"/>
              <a:t>Tool\Script_to_wave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프로그램 설명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</a:t>
            </a:r>
            <a:r>
              <a:rPr lang="ko-KR" altLang="en-US" smtClean="0"/>
              <a:t>개요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1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 fontScale="47500" lnSpcReduction="20000"/>
          </a:bodyPr>
          <a:lstStyle/>
          <a:p>
            <a:r>
              <a:rPr lang="ko-KR" altLang="en-US" smtClean="0"/>
              <a:t> </a:t>
            </a:r>
            <a:r>
              <a:rPr lang="en-US" altLang="ko-KR" smtClean="0"/>
              <a:t>- </a:t>
            </a:r>
            <a:r>
              <a:rPr lang="ko-KR" altLang="en-US" smtClean="0"/>
              <a:t>요구 설치 파일 은 크게 </a:t>
            </a:r>
            <a:r>
              <a:rPr lang="en-US" altLang="ko-KR" smtClean="0"/>
              <a:t>3</a:t>
            </a:r>
            <a:r>
              <a:rPr lang="ko-KR" altLang="en-US" smtClean="0"/>
              <a:t>가지가 필요하다</a:t>
            </a:r>
            <a:r>
              <a:rPr lang="en-US" altLang="ko-KR" smtClean="0"/>
              <a:t>.</a:t>
            </a:r>
          </a:p>
          <a:p>
            <a:r>
              <a:rPr lang="en-US" altLang="ko-KR" b="1" smtClean="0"/>
              <a:t>1. </a:t>
            </a:r>
            <a:r>
              <a:rPr lang="en-US" altLang="ko-KR" b="1"/>
              <a:t> Microsoft Visual Studio 2012 (</a:t>
            </a:r>
            <a:r>
              <a:rPr lang="ko-KR" altLang="en-US" b="1"/>
              <a:t>권장</a:t>
            </a:r>
            <a:r>
              <a:rPr lang="en-US" altLang="ko-KR" b="1"/>
              <a:t>) </a:t>
            </a:r>
            <a:endParaRPr lang="ko-KR" altLang="en-US" b="1"/>
          </a:p>
          <a:p>
            <a:r>
              <a:rPr lang="ko-KR" altLang="en-US"/>
              <a:t> </a:t>
            </a:r>
            <a:r>
              <a:rPr lang="en-US" altLang="ko-KR" smtClean="0"/>
              <a:t>(</a:t>
            </a:r>
            <a:r>
              <a:rPr lang="ko-KR" altLang="en-US"/>
              <a:t>최신버전을 사용해도 무방</a:t>
            </a:r>
            <a:r>
              <a:rPr lang="en-US" altLang="ko-KR"/>
              <a:t>. </a:t>
            </a:r>
            <a:r>
              <a:rPr lang="ko-KR" altLang="en-US"/>
              <a:t>단</a:t>
            </a:r>
            <a:r>
              <a:rPr lang="en-US" altLang="ko-KR"/>
              <a:t>,  Microsoft Visual C++ 2012 Redistributable(x86 or x64) </a:t>
            </a:r>
            <a:r>
              <a:rPr lang="ko-KR" altLang="en-US" smtClean="0"/>
              <a:t>파일이</a:t>
            </a:r>
            <a:r>
              <a:rPr lang="ko-KR" altLang="en-US"/>
              <a:t>  있어야 </a:t>
            </a:r>
            <a:r>
              <a:rPr lang="ko-KR" altLang="en-US" smtClean="0"/>
              <a:t>실행 가능</a:t>
            </a:r>
            <a:r>
              <a:rPr lang="en-US" altLang="ko-KR" smtClean="0"/>
              <a:t>,</a:t>
            </a:r>
            <a:endParaRPr lang="en-US" altLang="ko-KR" u="sng" smtClean="0"/>
          </a:p>
          <a:p>
            <a:r>
              <a:rPr lang="en-US" altLang="ko-KR" smtClean="0"/>
              <a:t> </a:t>
            </a:r>
            <a:r>
              <a:rPr lang="ko-KR" altLang="en-US" smtClean="0"/>
              <a:t>설치 가능 경로</a:t>
            </a:r>
            <a:r>
              <a:rPr lang="en-US" altLang="ko-KR" smtClean="0"/>
              <a:t>: </a:t>
            </a:r>
            <a:r>
              <a:rPr lang="en-US" altLang="ko-KR"/>
              <a:t>https://www.microsoft.com/ko-kr/download/details.aspx?id=30679)</a:t>
            </a:r>
            <a:br>
              <a:rPr lang="en-US" altLang="ko-KR"/>
            </a:br>
            <a:r>
              <a:rPr lang="en-US" altLang="ko-KR" b="1"/>
              <a:t>2. curl.dll  : </a:t>
            </a:r>
            <a:r>
              <a:rPr lang="ko-KR" altLang="en-US" smtClean="0"/>
              <a:t>서버와 통신할 수 있는 커맨드 명령어 툴 관련 모듈이 있는 동적 링크 라이브러리 파일</a:t>
            </a:r>
            <a:endParaRPr lang="en-US" altLang="ko-KR" smtClean="0"/>
          </a:p>
          <a:p>
            <a:r>
              <a:rPr lang="en-US" altLang="ko-KR" b="1" smtClean="0"/>
              <a:t>3. ve.dll :</a:t>
            </a:r>
            <a:r>
              <a:rPr lang="en-US" altLang="ko-KR" smtClean="0"/>
              <a:t> Vocalizer_Engine </a:t>
            </a:r>
            <a:r>
              <a:rPr lang="ko-KR" altLang="en-US" smtClean="0"/>
              <a:t>모듈 동적 링크 라이브러리 파일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  <a:p>
            <a:r>
              <a:rPr lang="en-US" altLang="ko-KR" b="1" smtClean="0"/>
              <a:t>4. Python 3.9.8 :  </a:t>
            </a:r>
            <a:r>
              <a:rPr lang="ko-KR" altLang="en-US" b="1" smtClean="0"/>
              <a:t> </a:t>
            </a:r>
            <a:r>
              <a:rPr lang="ko-KR" altLang="en-US" smtClean="0"/>
              <a:t>이 프로그램에서는 </a:t>
            </a:r>
            <a:r>
              <a:rPr lang="en-US" altLang="ko-KR" smtClean="0"/>
              <a:t>vocalizer ver1 </a:t>
            </a:r>
            <a:r>
              <a:rPr lang="ko-KR" altLang="en-US" smtClean="0"/>
              <a:t>그리고 </a:t>
            </a:r>
            <a:r>
              <a:rPr lang="en-US" altLang="ko-KR" smtClean="0"/>
              <a:t>ver3</a:t>
            </a:r>
            <a:r>
              <a:rPr lang="ko-KR" altLang="en-US"/>
              <a:t> </a:t>
            </a:r>
            <a:r>
              <a:rPr lang="ko-KR" altLang="en-US" smtClean="0"/>
              <a:t>두개를 사용하는데 특히  </a:t>
            </a:r>
            <a:r>
              <a:rPr lang="en-US" altLang="ko-KR" smtClean="0"/>
              <a:t>ver1</a:t>
            </a:r>
            <a:r>
              <a:rPr lang="ko-KR" altLang="en-US" smtClean="0"/>
              <a:t>엔진은 </a:t>
            </a:r>
            <a:r>
              <a:rPr lang="en-US" altLang="ko-KR" smtClean="0"/>
              <a:t>wav </a:t>
            </a:r>
            <a:r>
              <a:rPr lang="ko-KR" altLang="en-US" smtClean="0"/>
              <a:t>파일을 직접 뽑지 못하고</a:t>
            </a:r>
            <a:r>
              <a:rPr lang="en-US" altLang="ko-KR" smtClean="0"/>
              <a:t>, </a:t>
            </a:r>
            <a:r>
              <a:rPr lang="ko-KR" altLang="en-US" smtClean="0"/>
              <a:t>아날로그 파일인 </a:t>
            </a:r>
            <a:r>
              <a:rPr lang="en-US" altLang="ko-KR" smtClean="0"/>
              <a:t>pcm</a:t>
            </a:r>
            <a:r>
              <a:rPr lang="ko-KR" altLang="en-US" smtClean="0"/>
              <a:t>파일을 출력하는데</a:t>
            </a:r>
            <a:r>
              <a:rPr lang="en-US" altLang="ko-KR" smtClean="0"/>
              <a:t>, </a:t>
            </a:r>
            <a:r>
              <a:rPr lang="ko-KR" altLang="en-US" smtClean="0"/>
              <a:t>이는 오디오코덱이 지원하지 않아 </a:t>
            </a:r>
            <a:r>
              <a:rPr lang="en-US" altLang="ko-KR" smtClean="0"/>
              <a:t>,</a:t>
            </a:r>
            <a:r>
              <a:rPr lang="ko-KR" altLang="en-US" smtClean="0"/>
              <a:t>재생하기 제한된다</a:t>
            </a:r>
            <a:r>
              <a:rPr lang="en-US" altLang="ko-KR" smtClean="0"/>
              <a:t>. </a:t>
            </a:r>
            <a:r>
              <a:rPr lang="ko-KR" altLang="en-US" smtClean="0"/>
              <a:t>따라서 </a:t>
            </a:r>
            <a:r>
              <a:rPr lang="en-US" altLang="ko-KR" smtClean="0"/>
              <a:t>python</a:t>
            </a:r>
            <a:r>
              <a:rPr lang="ko-KR" altLang="en-US" smtClean="0"/>
              <a:t>에서 제공하는 </a:t>
            </a:r>
            <a:r>
              <a:rPr lang="en-US" altLang="ko-KR" smtClean="0"/>
              <a:t>pcm to wav </a:t>
            </a:r>
            <a:r>
              <a:rPr lang="ko-KR" altLang="en-US" smtClean="0"/>
              <a:t>기능을 활용하기 위해 </a:t>
            </a:r>
            <a:r>
              <a:rPr lang="en-US" altLang="ko-KR" smtClean="0"/>
              <a:t>python</a:t>
            </a:r>
            <a:r>
              <a:rPr lang="ko-KR" altLang="en-US" smtClean="0"/>
              <a:t>을 필요로 하며</a:t>
            </a:r>
            <a:r>
              <a:rPr lang="en-US" altLang="ko-KR" smtClean="0"/>
              <a:t>, python </a:t>
            </a:r>
            <a:r>
              <a:rPr lang="ko-KR" altLang="en-US" smtClean="0"/>
              <a:t>설치 후 </a:t>
            </a:r>
            <a:r>
              <a:rPr lang="en-US" altLang="ko-KR" smtClean="0"/>
              <a:t>, CMD</a:t>
            </a:r>
            <a:r>
              <a:rPr lang="ko-KR" altLang="en-US" smtClean="0"/>
              <a:t>에서 </a:t>
            </a:r>
            <a:r>
              <a:rPr lang="en-US" altLang="ko-KR" smtClean="0"/>
              <a:t>python</a:t>
            </a:r>
            <a:r>
              <a:rPr lang="ko-KR" altLang="en-US" smtClean="0"/>
              <a:t>을 실행하기 위해  환경변수 작업도 반드시 진행해야 한다</a:t>
            </a:r>
            <a:r>
              <a:rPr lang="en-US" altLang="ko-KR" smtClean="0"/>
              <a:t>.</a:t>
            </a:r>
          </a:p>
          <a:p>
            <a:r>
              <a:rPr lang="en-US" altLang="ko-KR"/>
              <a:t> </a:t>
            </a:r>
            <a:r>
              <a:rPr lang="ko-KR" altLang="en-US" smtClean="0"/>
              <a:t>● 설치 방법 </a:t>
            </a:r>
            <a:r>
              <a:rPr lang="en-US" altLang="ko-KR"/>
              <a:t>: https://johncom.tistory.com/49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(※ 2</a:t>
            </a:r>
            <a:r>
              <a:rPr lang="ko-KR" altLang="en-US" smtClean="0"/>
              <a:t>와 </a:t>
            </a:r>
            <a:r>
              <a:rPr lang="en-US" altLang="ko-KR" smtClean="0"/>
              <a:t>3</a:t>
            </a:r>
            <a:r>
              <a:rPr lang="ko-KR" altLang="en-US" smtClean="0"/>
              <a:t>은  앞 장의 프로그램 경로 중 </a:t>
            </a:r>
            <a:r>
              <a:rPr lang="en-US" altLang="ko-KR" smtClean="0"/>
              <a:t>Requirefiles </a:t>
            </a:r>
            <a:r>
              <a:rPr lang="ko-KR" altLang="en-US" smtClean="0"/>
              <a:t>디렉토리에 있으며</a:t>
            </a:r>
            <a:r>
              <a:rPr lang="en-US" altLang="ko-KR" smtClean="0"/>
              <a:t>, </a:t>
            </a:r>
            <a:r>
              <a:rPr lang="ko-KR" altLang="en-US" smtClean="0"/>
              <a:t>이 둘은 </a:t>
            </a:r>
            <a:r>
              <a:rPr lang="en-US" altLang="ko-KR"/>
              <a:t>C:\</a:t>
            </a:r>
            <a:r>
              <a:rPr lang="en-US" altLang="ko-KR" smtClean="0"/>
              <a:t>Windows\System32</a:t>
            </a:r>
            <a:r>
              <a:rPr lang="ko-KR" altLang="en-US" smtClean="0"/>
              <a:t>에 복사해서 넣는다</a:t>
            </a:r>
            <a:r>
              <a:rPr lang="en-US" altLang="ko-KR" smtClean="0"/>
              <a:t>.)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사전 준비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>
          <a:xfrm>
            <a:off x="1056001" y="2186731"/>
            <a:ext cx="10079999" cy="4212000"/>
          </a:xfrm>
        </p:spPr>
        <p:txBody>
          <a:bodyPr>
            <a:normAutofit/>
          </a:bodyPr>
          <a:lstStyle/>
          <a:p>
            <a:r>
              <a:rPr lang="ko-KR" altLang="en-US" smtClean="0"/>
              <a:t> </a:t>
            </a:r>
            <a:r>
              <a:rPr lang="en-US" altLang="ko-KR" smtClean="0"/>
              <a:t>- </a:t>
            </a:r>
            <a:r>
              <a:rPr lang="ko-KR" altLang="en-US" smtClean="0"/>
              <a:t>프로그램 디렉토리에는 이렇게 구성되어 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디렉토리 구성 </a:t>
            </a:r>
            <a:r>
              <a:rPr lang="en-US" altLang="ko-KR" smtClean="0"/>
              <a:t>Ⅰ&gt;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33290"/>
          <a:stretch/>
        </p:blipFill>
        <p:spPr>
          <a:xfrm>
            <a:off x="1720446" y="3596445"/>
            <a:ext cx="3990398" cy="15430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08891" y="4085497"/>
            <a:ext cx="3923607" cy="22444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35237" y="4686722"/>
            <a:ext cx="3923607" cy="17456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76167" y="4016531"/>
            <a:ext cx="283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t>프로그램</a:t>
            </a:r>
            <a:r>
              <a:rPr lang="ko-KR" altLang="en-US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t>관련 필수디렉토리 </a:t>
            </a:r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498" y="4810184"/>
            <a:ext cx="368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3">
                    <a:lumMod val="50000"/>
                  </a:schemeClr>
                </a:solidFill>
              </a:rPr>
              <a:t>★ 본 </a:t>
            </a:r>
            <a:r>
              <a:rPr lang="ko-KR" altLang="en-US" smtClean="0">
                <a:solidFill>
                  <a:schemeClr val="accent3">
                    <a:lumMod val="50000"/>
                  </a:schemeClr>
                </a:solidFill>
              </a:rPr>
              <a:t>프로그램 실행파일 </a:t>
            </a:r>
            <a:r>
              <a:rPr lang="en-US" altLang="ko-KR" smtClean="0">
                <a:solidFill>
                  <a:schemeClr val="accent3">
                    <a:lumMod val="50000"/>
                  </a:schemeClr>
                </a:solidFill>
              </a:rPr>
              <a:t>(flutter)</a:t>
            </a:r>
            <a:r>
              <a:rPr lang="ko-KR" altLang="en-US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30546" y="3848792"/>
            <a:ext cx="3923607" cy="22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36758" y="3479437"/>
            <a:ext cx="407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앞장에서 소개한 요구파일이 설치되어 있다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2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디렉토리 구성 </a:t>
            </a:r>
            <a:r>
              <a:rPr lang="en-US" altLang="ko-KR"/>
              <a:t>Ⅱ&gt;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8" name="내용 개체 틀 17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648854" y="1877044"/>
            <a:ext cx="3438525" cy="257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54" y="2575645"/>
            <a:ext cx="4600575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아래쪽 화살표 18"/>
          <p:cNvSpPr/>
          <p:nvPr/>
        </p:nvSpPr>
        <p:spPr>
          <a:xfrm>
            <a:off x="2194560" y="2281620"/>
            <a:ext cx="282633" cy="1872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494525" y="1835142"/>
            <a:ext cx="570668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ve_enginge_MZVer : </a:t>
            </a:r>
            <a:r>
              <a:rPr lang="en-US" altLang="ko-KR" sz="1100" smtClean="0"/>
              <a:t>Vocalizer</a:t>
            </a:r>
            <a:r>
              <a:rPr lang="ko-KR" altLang="en-US" sz="1100" smtClean="0"/>
              <a:t>의 엔진 디렉터리이며 </a:t>
            </a:r>
            <a:r>
              <a:rPr lang="en-US" altLang="ko-KR" sz="1100" smtClean="0"/>
              <a:t>, </a:t>
            </a:r>
            <a:r>
              <a:rPr lang="ko-KR" altLang="en-US" sz="1100" smtClean="0"/>
              <a:t>이 엔진을 호출하여 프로그램을 실행한다</a:t>
            </a:r>
            <a:r>
              <a:rPr lang="en-US" altLang="ko-KR" sz="1100" smtClean="0"/>
              <a:t>.</a:t>
            </a:r>
            <a:r>
              <a:rPr lang="en-US" altLang="ko-KR" sz="1100" smtClean="0"/>
              <a:t> </a:t>
            </a:r>
            <a:r>
              <a:rPr lang="ko-KR" altLang="en-US" sz="1100" smtClean="0"/>
              <a:t>이 프로그램에 적합하게 사용할 수 있도록 약간 변형을 하였고</a:t>
            </a:r>
            <a:r>
              <a:rPr lang="en-US" altLang="ko-KR" sz="1100" smtClean="0"/>
              <a:t>, </a:t>
            </a:r>
            <a:r>
              <a:rPr lang="ko-KR" altLang="en-US" sz="1100" smtClean="0"/>
              <a:t>기존 엔진과 차이를 두기 위해</a:t>
            </a:r>
            <a:r>
              <a:rPr lang="en-US" altLang="ko-KR" sz="1100" smtClean="0"/>
              <a:t>,</a:t>
            </a:r>
          </a:p>
          <a:p>
            <a:r>
              <a:rPr lang="ko-KR" altLang="en-US" sz="1100" smtClean="0"/>
              <a:t>이름 마지막엔 </a:t>
            </a:r>
            <a:r>
              <a:rPr lang="en-US" altLang="ko-KR" sz="1100" smtClean="0"/>
              <a:t>_MZver</a:t>
            </a:r>
            <a:r>
              <a:rPr lang="ko-KR" altLang="en-US" sz="1100" smtClean="0"/>
              <a:t>로 명명하였다</a:t>
            </a:r>
            <a:r>
              <a:rPr lang="en-US" altLang="ko-KR" sz="1100" smtClean="0"/>
              <a:t>.</a:t>
            </a:r>
          </a:p>
          <a:p>
            <a:endParaRPr lang="en-US" altLang="ko-KR" sz="1400" smtClean="0"/>
          </a:p>
        </p:txBody>
      </p:sp>
      <p:sp>
        <p:nvSpPr>
          <p:cNvPr id="4" name="TextBox 3"/>
          <p:cNvSpPr txBox="1"/>
          <p:nvPr/>
        </p:nvSpPr>
        <p:spPr>
          <a:xfrm>
            <a:off x="2194560" y="3587959"/>
            <a:ext cx="84444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Vocalizer Engine</a:t>
            </a:r>
            <a:r>
              <a:rPr lang="ko-KR" altLang="en-US"/>
              <a:t>은 총 </a:t>
            </a:r>
            <a:r>
              <a:rPr lang="en-US" altLang="ko-KR"/>
              <a:t>2</a:t>
            </a:r>
            <a:r>
              <a:rPr lang="ko-KR" altLang="en-US"/>
              <a:t>개의 버전을 사용한다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Vocalizer Engine </a:t>
            </a:r>
            <a:r>
              <a:rPr lang="ko-KR" altLang="en-US"/>
              <a:t>일명 </a:t>
            </a:r>
            <a:r>
              <a:rPr lang="en-US" altLang="ko-KR"/>
              <a:t>VE1.5.1, </a:t>
            </a:r>
            <a:r>
              <a:rPr lang="ko-KR" altLang="en-US"/>
              <a:t>그리고 </a:t>
            </a:r>
            <a:r>
              <a:rPr lang="en-US" altLang="ko-KR"/>
              <a:t>VE3.0.5 </a:t>
            </a:r>
            <a:r>
              <a:rPr lang="ko-KR" altLang="en-US"/>
              <a:t>버전을 사용하고</a:t>
            </a:r>
            <a:endParaRPr lang="en-US" altLang="ko-KR"/>
          </a:p>
          <a:p>
            <a:r>
              <a:rPr lang="ko-KR" altLang="en-US"/>
              <a:t>디렉토리는 </a:t>
            </a:r>
            <a:r>
              <a:rPr lang="en-US" altLang="ko-KR"/>
              <a:t>Ver1 , Ver3</a:t>
            </a:r>
            <a:r>
              <a:rPr lang="ko-KR" altLang="en-US"/>
              <a:t>으로 구성하였다</a:t>
            </a:r>
            <a:r>
              <a:rPr lang="en-US" altLang="ko-KR"/>
              <a:t>.</a:t>
            </a:r>
          </a:p>
          <a:p>
            <a:r>
              <a:rPr lang="ko-KR" altLang="en-US"/>
              <a:t>두 개의 엔진을 사용하는 이유는 각 플랫폼마다 사용하는 언어가 다르기 때문이다</a:t>
            </a:r>
            <a:r>
              <a:rPr lang="en-US" altLang="ko-KR"/>
              <a:t>.</a:t>
            </a:r>
          </a:p>
          <a:p>
            <a:r>
              <a:rPr lang="ko-KR" altLang="en-US"/>
              <a:t>각 플랫폼 마다 사용 하는 엔진은 아래와 같다</a:t>
            </a:r>
            <a:r>
              <a:rPr lang="en-US" altLang="ko-KR"/>
              <a:t>.</a:t>
            </a:r>
          </a:p>
          <a:p>
            <a:r>
              <a:rPr lang="ko-KR" altLang="en-US"/>
              <a:t>●고</a:t>
            </a:r>
            <a:r>
              <a:rPr lang="en-US" altLang="ko-KR"/>
              <a:t>6, CCIC : VE-3.0.5 version</a:t>
            </a:r>
            <a:br>
              <a:rPr lang="en-US" altLang="ko-KR"/>
            </a:br>
            <a:r>
              <a:rPr lang="ko-KR" altLang="en-US"/>
              <a:t>● 표</a:t>
            </a:r>
            <a:r>
              <a:rPr lang="en-US" altLang="ko-KR"/>
              <a:t>5W : VE-1.5.1 version</a:t>
            </a:r>
          </a:p>
          <a:p>
            <a:r>
              <a:rPr lang="ko-KR" altLang="en-US"/>
              <a:t>● </a:t>
            </a:r>
            <a:r>
              <a:rPr lang="en-US" altLang="ko-KR"/>
              <a:t>P5 : VE-1.5.1 version</a:t>
            </a:r>
          </a:p>
          <a:p>
            <a:r>
              <a:rPr lang="ko-KR" altLang="en-US"/>
              <a:t>● </a:t>
            </a:r>
            <a:r>
              <a:rPr lang="en-US" altLang="ko-KR"/>
              <a:t>MOBIS : VE -1.3.1 , 1.4.1 , Cerence20.9.0 3</a:t>
            </a:r>
            <a:r>
              <a:rPr lang="ko-KR" altLang="en-US"/>
              <a:t>개 엔진 혼합 사용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 sz="1200"/>
              <a:t>         (1.3.1,1.41</a:t>
            </a:r>
            <a:r>
              <a:rPr lang="ko-KR" altLang="en-US" sz="1200"/>
              <a:t>은 </a:t>
            </a:r>
            <a:r>
              <a:rPr lang="en-US" altLang="ko-KR" sz="1200"/>
              <a:t>1.51 version</a:t>
            </a:r>
            <a:r>
              <a:rPr lang="ko-KR" altLang="en-US" sz="1200"/>
              <a:t>으로 사용 가능</a:t>
            </a:r>
            <a:r>
              <a:rPr lang="en-US" altLang="ko-KR" sz="1200"/>
              <a:t>. C20.9.0</a:t>
            </a:r>
            <a:r>
              <a:rPr lang="ko-KR" altLang="en-US" sz="1200"/>
              <a:t>은 사내 최신버전이고</a:t>
            </a:r>
            <a:r>
              <a:rPr lang="en-US" altLang="ko-KR" sz="1200"/>
              <a:t>, VE3.05</a:t>
            </a:r>
            <a:r>
              <a:rPr lang="ko-KR" altLang="en-US" sz="1200"/>
              <a:t>버전과도 호환 가능</a:t>
            </a:r>
            <a:r>
              <a:rPr lang="en-US" altLang="ko-KR" sz="1200"/>
              <a:t>)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</a:t>
            </a:r>
            <a:r>
              <a:rPr lang="en-US" altLang="ko-KR" smtClean="0"/>
              <a:t>- ve_engine_MZver </a:t>
            </a:r>
            <a:r>
              <a:rPr lang="ko-KR" altLang="en-US" smtClean="0"/>
              <a:t>하위 디렉토리 설명 </a:t>
            </a:r>
            <a:r>
              <a:rPr lang="en-US" altLang="ko-KR" smtClean="0"/>
              <a:t>(1</a:t>
            </a:r>
            <a:r>
              <a:rPr lang="en-US" altLang="ko-KR" smtClean="0"/>
              <a:t>)  -</a:t>
            </a:r>
            <a:r>
              <a:rPr lang="en-US" altLang="ko-KR" smtClean="0"/>
              <a:t>ver1 &amp; ver3 </a:t>
            </a:r>
            <a:r>
              <a:rPr lang="ko-KR" altLang="en-US" smtClean="0"/>
              <a:t>모두 해당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en-US" altLang="ko-KR" sz="1400" smtClean="0"/>
              <a:t>: Vocalizer Engine</a:t>
            </a:r>
            <a:r>
              <a:rPr lang="ko-KR" altLang="en-US" sz="1400"/>
              <a:t> </a:t>
            </a:r>
            <a:r>
              <a:rPr lang="en-US" altLang="ko-KR" sz="1400" smtClean="0"/>
              <a:t>API</a:t>
            </a:r>
            <a:r>
              <a:rPr lang="ko-KR" altLang="en-US" sz="1400" smtClean="0"/>
              <a:t>를 이 프로그램에 맞게 축약해서 만든 엔진 경로이며</a:t>
            </a:r>
            <a:r>
              <a:rPr lang="en-US" altLang="ko-KR" sz="1400" smtClean="0"/>
              <a:t>, text_nav_read_file</a:t>
            </a:r>
            <a:r>
              <a:rPr lang="ko-KR" altLang="en-US" sz="1400" smtClean="0"/>
              <a:t>이라는 실행파일이 수록된 경로이고</a:t>
            </a:r>
            <a:r>
              <a:rPr lang="en-US" altLang="ko-KR" sz="1400" smtClean="0"/>
              <a:t>, </a:t>
            </a:r>
            <a:r>
              <a:rPr lang="ko-KR" altLang="en-US" sz="1400" smtClean="0"/>
              <a:t>사용하려는 프로그램에 필요한 </a:t>
            </a:r>
            <a:r>
              <a:rPr lang="en-US" altLang="ko-KR" sz="1400" smtClean="0"/>
              <a:t>path</a:t>
            </a:r>
            <a:r>
              <a:rPr lang="ko-KR" altLang="en-US" sz="1400" smtClean="0"/>
              <a:t>를 관리하는 곳이다</a:t>
            </a:r>
            <a:r>
              <a:rPr lang="en-US" altLang="ko-KR" sz="1400" smtClean="0"/>
              <a:t>.</a:t>
            </a:r>
            <a:endParaRPr lang="ko-KR" altLang="en-US" sz="140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디렉토리 구성 </a:t>
            </a:r>
            <a:r>
              <a:rPr lang="en-US" altLang="ko-KR" smtClean="0"/>
              <a:t>Ⅲ&gt;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59687" y="3546846"/>
            <a:ext cx="43974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mtClean="0"/>
              <a:t>apdb : ActivePromptDB </a:t>
            </a:r>
            <a:r>
              <a:rPr lang="ko-KR" altLang="en-US" smtClean="0"/>
              <a:t>삽입경로</a:t>
            </a:r>
            <a:endParaRPr lang="en-US" altLang="ko-KR"/>
          </a:p>
          <a:p>
            <a:r>
              <a:rPr lang="en-US" altLang="ko-KR" b="1" smtClean="0"/>
              <a:t>2. Languages : Vocalizer Language </a:t>
            </a:r>
            <a:r>
              <a:rPr lang="ko-KR" altLang="en-US" b="1" smtClean="0"/>
              <a:t>파일 삽입 경로</a:t>
            </a:r>
            <a:endParaRPr lang="en-US" altLang="ko-KR" b="1" smtClean="0"/>
          </a:p>
          <a:p>
            <a:r>
              <a:rPr lang="en-US" altLang="ko-KR" b="1" smtClean="0"/>
              <a:t>3. Output : </a:t>
            </a:r>
            <a:r>
              <a:rPr lang="ko-KR" altLang="en-US" b="1" smtClean="0"/>
              <a:t> </a:t>
            </a:r>
            <a:r>
              <a:rPr lang="en-US" altLang="ko-KR" b="1" smtClean="0"/>
              <a:t>(.wav)</a:t>
            </a:r>
            <a:r>
              <a:rPr lang="ko-KR" altLang="en-US" b="1" smtClean="0"/>
              <a:t>결과파일 저장 되는 경로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4. ruleset : Ruleset </a:t>
            </a:r>
            <a:r>
              <a:rPr lang="ko-KR" altLang="en-US" smtClean="0"/>
              <a:t>파일 삽입경로</a:t>
            </a:r>
            <a:endParaRPr lang="en-US" altLang="ko-KR" smtClean="0"/>
          </a:p>
          <a:p>
            <a:r>
              <a:rPr lang="en-US" altLang="ko-KR" smtClean="0"/>
              <a:t>5. Scripts : </a:t>
            </a:r>
            <a:r>
              <a:rPr lang="ko-KR" altLang="en-US" smtClean="0"/>
              <a:t>스크립트 파일 삽입 경로</a:t>
            </a:r>
            <a:endParaRPr lang="en-US" altLang="ko-KR" smtClean="0"/>
          </a:p>
          <a:p>
            <a:r>
              <a:rPr lang="en-US" altLang="ko-KR"/>
              <a:t>6</a:t>
            </a:r>
            <a:r>
              <a:rPr lang="en-US" altLang="ko-KR" smtClean="0"/>
              <a:t>. Temp : </a:t>
            </a:r>
            <a:r>
              <a:rPr lang="ko-KR" altLang="en-US" smtClean="0"/>
              <a:t>프로그램 실행시에  임시파일 저장되는 경로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63782" y="6041060"/>
            <a:ext cx="953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0000"/>
                </a:solidFill>
              </a:rPr>
              <a:t>※ bold </a:t>
            </a:r>
            <a:r>
              <a:rPr lang="ko-KR" altLang="en-US" sz="1200" smtClean="0">
                <a:solidFill>
                  <a:srgbClr val="FF0000"/>
                </a:solidFill>
              </a:rPr>
              <a:t>처리한 부분은 프로그램에서 직접 경로를 참고 하고 있어</a:t>
            </a:r>
            <a:r>
              <a:rPr lang="en-US" altLang="ko-KR" sz="1200" smtClean="0">
                <a:solidFill>
                  <a:srgbClr val="FF0000"/>
                </a:solidFill>
              </a:rPr>
              <a:t>, </a:t>
            </a:r>
            <a:r>
              <a:rPr lang="ko-KR" altLang="en-US" sz="1200" smtClean="0">
                <a:solidFill>
                  <a:srgbClr val="FF0000"/>
                </a:solidFill>
              </a:rPr>
              <a:t>수정</a:t>
            </a:r>
            <a:r>
              <a:rPr lang="en-US" altLang="ko-KR" sz="1200">
                <a:solidFill>
                  <a:srgbClr val="FF0000"/>
                </a:solidFill>
              </a:rPr>
              <a:t> </a:t>
            </a:r>
            <a:r>
              <a:rPr lang="ko-KR" altLang="en-US" sz="1200" smtClean="0">
                <a:solidFill>
                  <a:srgbClr val="FF0000"/>
                </a:solidFill>
              </a:rPr>
              <a:t>및 삭제 할 시 프로그램이 작동되지 않을 수 있으니 주의</a:t>
            </a:r>
            <a:endParaRPr lang="ko-KR" altLang="en-US" sz="120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88" y="3838311"/>
            <a:ext cx="25812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1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</a:t>
            </a:r>
            <a:r>
              <a:rPr lang="en-US" altLang="ko-KR" smtClean="0"/>
              <a:t>- ve_engine_MZver </a:t>
            </a:r>
            <a:r>
              <a:rPr lang="ko-KR" altLang="en-US" smtClean="0"/>
              <a:t>하위 디렉토리 설명 </a:t>
            </a:r>
            <a:r>
              <a:rPr lang="en-US" altLang="ko-KR" smtClean="0"/>
              <a:t>(2</a:t>
            </a:r>
            <a:r>
              <a:rPr lang="en-US" altLang="ko-KR"/>
              <a:t>) -ver1 &amp; ver3 </a:t>
            </a:r>
            <a:r>
              <a:rPr lang="ko-KR" altLang="en-US"/>
              <a:t>모두 해당</a:t>
            </a: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r>
              <a:rPr lang="en-US" altLang="ko-KR" sz="1400" smtClean="0"/>
              <a:t>	</a:t>
            </a:r>
            <a:r>
              <a:rPr lang="ko-KR" altLang="en-US" sz="1400" smtClean="0"/>
              <a:t>하위 디렉토리 이외에 파일 일부 설명 </a:t>
            </a:r>
            <a:endParaRPr lang="ko-KR" altLang="en-US" sz="140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디렉토리 구성 </a:t>
            </a:r>
            <a:r>
              <a:rPr lang="en-US" altLang="ko-KR" smtClean="0"/>
              <a:t>Ⅲ&gt;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53192" y="3323705"/>
            <a:ext cx="5599724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빨간 영역 파일 </a:t>
            </a:r>
            <a:r>
              <a:rPr lang="en-US" altLang="ko-KR" sz="1400" smtClean="0"/>
              <a:t>3</a:t>
            </a:r>
            <a:r>
              <a:rPr lang="ko-KR" altLang="en-US" sz="1400" smtClean="0"/>
              <a:t>가지는 핵심 실행 파일</a:t>
            </a:r>
            <a:endParaRPr lang="en-US" altLang="ko-KR" sz="1400" smtClean="0"/>
          </a:p>
          <a:p>
            <a:pPr marL="342900" indent="-342900">
              <a:buAutoNum type="arabicPeriod"/>
            </a:pPr>
            <a:r>
              <a:rPr lang="en-US" altLang="ko-KR" sz="1400" b="1" smtClean="0"/>
              <a:t>batch.dat : </a:t>
            </a:r>
            <a:r>
              <a:rPr lang="ko-KR" altLang="en-US" sz="1400" smtClean="0"/>
              <a:t>엔진을 이용하여 </a:t>
            </a:r>
            <a:r>
              <a:rPr lang="en-US" altLang="ko-KR" sz="1400" smtClean="0"/>
              <a:t>String to Wav</a:t>
            </a:r>
            <a:r>
              <a:rPr lang="ko-KR" altLang="en-US" sz="1400" smtClean="0"/>
              <a:t>파일작업을 스크립트형식으로 실행해야 할 명령어를 수록한 파일이며</a:t>
            </a:r>
            <a:r>
              <a:rPr lang="en-US" altLang="ko-KR" sz="1400" smtClean="0"/>
              <a:t>, flutter</a:t>
            </a:r>
            <a:r>
              <a:rPr lang="ko-KR" altLang="en-US" sz="1400" smtClean="0"/>
              <a:t>로 만든 프로그램에서 이 배치 파일을 호출할 것이다</a:t>
            </a:r>
            <a:r>
              <a:rPr lang="en-US" altLang="ko-KR" sz="140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b="1" smtClean="0"/>
              <a:t>PcmToWav.py</a:t>
            </a:r>
            <a:r>
              <a:rPr lang="en-US" altLang="ko-KR" sz="1400" smtClean="0"/>
              <a:t> : </a:t>
            </a:r>
            <a:r>
              <a:rPr lang="ko-KR" altLang="en-US" sz="1400" smtClean="0"/>
              <a:t>파이썬 소스코드이며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이 코드는 </a:t>
            </a:r>
            <a:r>
              <a:rPr lang="en-US" altLang="ko-KR" sz="1400" b="1" smtClean="0"/>
              <a:t>Ver1</a:t>
            </a:r>
            <a:r>
              <a:rPr lang="ko-KR" altLang="en-US" sz="1400" b="1" smtClean="0"/>
              <a:t>한정으로 존재</a:t>
            </a:r>
            <a:r>
              <a:rPr lang="en-US" altLang="ko-KR" sz="1400" smtClean="0"/>
              <a:t>, </a:t>
            </a:r>
            <a:r>
              <a:rPr lang="ko-KR" altLang="en-US" sz="1400" smtClean="0"/>
              <a:t>앞서 서술한것처럼 </a:t>
            </a:r>
            <a:r>
              <a:rPr lang="en-US" altLang="ko-KR" sz="1400" smtClean="0"/>
              <a:t>pcm</a:t>
            </a:r>
            <a:r>
              <a:rPr lang="ko-KR" altLang="en-US" sz="1400" smtClean="0"/>
              <a:t>파일을 </a:t>
            </a:r>
            <a:r>
              <a:rPr lang="en-US" altLang="ko-KR" sz="1400" smtClean="0"/>
              <a:t>pc</a:t>
            </a:r>
            <a:r>
              <a:rPr lang="ko-KR" altLang="en-US" sz="1400" smtClean="0"/>
              <a:t>에서 재생가능한 </a:t>
            </a:r>
            <a:r>
              <a:rPr lang="en-US" altLang="ko-KR" sz="1400" smtClean="0"/>
              <a:t>wav</a:t>
            </a:r>
            <a:r>
              <a:rPr lang="ko-KR" altLang="en-US" sz="1400" smtClean="0"/>
              <a:t>파일로 전환시켜주는 소스코드이며 역시 본 프로그램에서 실행할 것이다</a:t>
            </a:r>
            <a:r>
              <a:rPr lang="en-US" altLang="ko-KR" sz="140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b="1" smtClean="0"/>
              <a:t>sample_text_nav_read_file.exe</a:t>
            </a:r>
            <a:r>
              <a:rPr lang="en-US" altLang="ko-KR" sz="1400" smtClean="0"/>
              <a:t> : VE</a:t>
            </a:r>
            <a:r>
              <a:rPr lang="ko-KR" altLang="en-US" sz="1400" smtClean="0"/>
              <a:t>에서 제공해준 핵심 </a:t>
            </a:r>
            <a:r>
              <a:rPr lang="en-US" altLang="ko-KR" sz="1400" smtClean="0"/>
              <a:t>script_to_wav API C</a:t>
            </a:r>
            <a:r>
              <a:rPr lang="ko-KR" altLang="en-US" sz="1400" smtClean="0"/>
              <a:t>코드를 빌드한 프로그램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개별로 사용도 가능하다</a:t>
            </a:r>
            <a:r>
              <a:rPr lang="en-US" altLang="ko-KR" sz="1400" smtClean="0"/>
              <a:t>. </a:t>
            </a:r>
            <a:r>
              <a:rPr lang="ko-KR" altLang="en-US" sz="1400" smtClean="0"/>
              <a:t>이에 대한 설명은 </a:t>
            </a:r>
            <a:r>
              <a:rPr lang="en-US" altLang="ko-KR" sz="1400" smtClean="0"/>
              <a:t>3</a:t>
            </a:r>
            <a:r>
              <a:rPr lang="ko-KR" altLang="en-US" sz="1400" smtClean="0"/>
              <a:t>장에서 설명</a:t>
            </a:r>
            <a:endParaRPr lang="en-US" altLang="ko-KR" sz="1400" smtClean="0"/>
          </a:p>
          <a:p>
            <a:pPr marL="342900" indent="-342900">
              <a:buAutoNum type="arabicPeriod"/>
            </a:pPr>
            <a:r>
              <a:rPr lang="ko-KR" altLang="en-US" sz="1400" smtClean="0"/>
              <a:t>기타 파일은 </a:t>
            </a:r>
            <a:r>
              <a:rPr lang="en-US" altLang="ko-KR" sz="1400" smtClean="0"/>
              <a:t>C</a:t>
            </a:r>
            <a:r>
              <a:rPr lang="ko-KR" altLang="en-US" sz="1400" smtClean="0"/>
              <a:t>소스들과 관련된 파일이며 중요도는 떨어지나</a:t>
            </a:r>
            <a:r>
              <a:rPr lang="en-US" altLang="ko-KR" sz="1400" smtClean="0"/>
              <a:t>, </a:t>
            </a:r>
            <a:r>
              <a:rPr lang="ko-KR" altLang="en-US" sz="1400" smtClean="0"/>
              <a:t>원활한 프로그램 구동을 위해 임의 수정 및 삭제를 지양하기를 권장</a:t>
            </a:r>
            <a:r>
              <a:rPr lang="en-US" altLang="ko-KR" sz="1400" smtClean="0"/>
              <a:t>.</a:t>
            </a:r>
            <a:r>
              <a:rPr lang="ko-KR" altLang="en-US" sz="1400" smtClean="0"/>
              <a:t> </a:t>
            </a:r>
            <a:endParaRPr lang="ko-KR" alt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1163782" y="6041060"/>
            <a:ext cx="953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0000"/>
                </a:solidFill>
              </a:rPr>
              <a:t>※ bold </a:t>
            </a:r>
            <a:r>
              <a:rPr lang="ko-KR" altLang="en-US" sz="1200" smtClean="0">
                <a:solidFill>
                  <a:srgbClr val="FF0000"/>
                </a:solidFill>
              </a:rPr>
              <a:t>처리한 부분은 프로그램에서 직접 경로를 참고 하고 있어</a:t>
            </a:r>
            <a:r>
              <a:rPr lang="en-US" altLang="ko-KR" sz="1200" smtClean="0">
                <a:solidFill>
                  <a:srgbClr val="FF0000"/>
                </a:solidFill>
              </a:rPr>
              <a:t>, </a:t>
            </a:r>
            <a:r>
              <a:rPr lang="ko-KR" altLang="en-US" sz="1200" smtClean="0">
                <a:solidFill>
                  <a:srgbClr val="FF0000"/>
                </a:solidFill>
              </a:rPr>
              <a:t>수정</a:t>
            </a:r>
            <a:r>
              <a:rPr lang="en-US" altLang="ko-KR" sz="1200">
                <a:solidFill>
                  <a:srgbClr val="FF0000"/>
                </a:solidFill>
              </a:rPr>
              <a:t> </a:t>
            </a:r>
            <a:r>
              <a:rPr lang="ko-KR" altLang="en-US" sz="1200" smtClean="0">
                <a:solidFill>
                  <a:srgbClr val="FF0000"/>
                </a:solidFill>
              </a:rPr>
              <a:t>및 삭제 할 시 프로그램이 작동되지 않을 수 있으니 주의</a:t>
            </a:r>
            <a:endParaRPr lang="ko-KR" altLang="en-US" sz="120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49" y="3375095"/>
            <a:ext cx="4152727" cy="25527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83549" y="3375095"/>
            <a:ext cx="4052975" cy="24094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00465" y="3788070"/>
            <a:ext cx="4052975" cy="24094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383548" y="4206149"/>
            <a:ext cx="4052975" cy="24094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2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 smtClean="0"/>
              <a:t>초기 화면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프로그램 사용 방법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</a:t>
            </a:r>
            <a:r>
              <a:rPr lang="ko-KR" altLang="en-US" smtClean="0"/>
              <a:t>사용 방법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9149" y="4553626"/>
            <a:ext cx="2194560" cy="11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3062" y="2692140"/>
            <a:ext cx="41813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1) </a:t>
            </a:r>
            <a:r>
              <a:rPr lang="ko-KR" altLang="en-US" smtClean="0"/>
              <a:t>초기화면엔 가장 핵심인 </a:t>
            </a:r>
            <a:r>
              <a:rPr lang="en-US" altLang="ko-KR" smtClean="0"/>
              <a:t>Vocalizer</a:t>
            </a:r>
            <a:r>
              <a:rPr lang="ko-KR" altLang="en-US" smtClean="0"/>
              <a:t>엔진 경로를 요구한다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Browse</a:t>
            </a:r>
            <a:r>
              <a:rPr lang="ko-KR" altLang="en-US" smtClean="0"/>
              <a:t>를 통해 앞 페이지에서 설명한 </a:t>
            </a:r>
            <a:r>
              <a:rPr lang="en-US" altLang="ko-KR" smtClean="0">
                <a:solidFill>
                  <a:srgbClr val="FF0000"/>
                </a:solidFill>
              </a:rPr>
              <a:t>ve_engine_Mzver </a:t>
            </a:r>
            <a:r>
              <a:rPr lang="ko-KR" altLang="en-US" smtClean="0">
                <a:solidFill>
                  <a:srgbClr val="FF0000"/>
                </a:solidFill>
              </a:rPr>
              <a:t>디렉토리 자체를 </a:t>
            </a:r>
            <a:r>
              <a:rPr lang="ko-KR" altLang="en-US" smtClean="0"/>
              <a:t>불러온다</a:t>
            </a:r>
            <a:r>
              <a:rPr lang="en-US" altLang="ko-KR" smtClean="0"/>
              <a:t>. (Mzver </a:t>
            </a:r>
            <a:r>
              <a:rPr lang="ko-KR" altLang="en-US" smtClean="0"/>
              <a:t>하위폴더인 </a:t>
            </a:r>
            <a:r>
              <a:rPr lang="en-US" altLang="ko-KR" smtClean="0"/>
              <a:t>ver1,ver3</a:t>
            </a:r>
            <a:r>
              <a:rPr lang="ko-KR" altLang="en-US" smtClean="0"/>
              <a:t>을 불러오거나</a:t>
            </a:r>
            <a:r>
              <a:rPr lang="en-US" altLang="ko-KR" smtClean="0"/>
              <a:t>, </a:t>
            </a:r>
            <a:r>
              <a:rPr lang="ko-KR" altLang="en-US" smtClean="0"/>
              <a:t>그 외 엔진 디렉토리를 제대로 삽입하지 않은 경우</a:t>
            </a:r>
            <a:r>
              <a:rPr lang="en-US" altLang="ko-KR" smtClean="0"/>
              <a:t>, </a:t>
            </a:r>
            <a:r>
              <a:rPr lang="ko-KR" altLang="en-US" smtClean="0"/>
              <a:t>오류 발생</a:t>
            </a:r>
            <a:r>
              <a:rPr lang="en-US" altLang="ko-KR" smtClean="0"/>
              <a:t>! )</a:t>
            </a:r>
          </a:p>
          <a:p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2) 4</a:t>
            </a:r>
            <a:r>
              <a:rPr lang="ko-KR" altLang="en-US" smtClean="0"/>
              <a:t>개의 버튼 중 하나를 선택하여</a:t>
            </a:r>
            <a:r>
              <a:rPr lang="en-US" altLang="ko-KR" smtClean="0"/>
              <a:t>, </a:t>
            </a:r>
            <a:r>
              <a:rPr lang="ko-KR" altLang="en-US" smtClean="0"/>
              <a:t>플랫폼을 선택 해야 한다</a:t>
            </a:r>
            <a:r>
              <a:rPr lang="en-US" altLang="ko-KR" smtClean="0"/>
              <a:t>. (default :</a:t>
            </a:r>
            <a:r>
              <a:rPr lang="ko-KR" altLang="en-US" smtClean="0"/>
              <a:t>고</a:t>
            </a:r>
            <a:r>
              <a:rPr lang="en-US" altLang="ko-KR" smtClean="0"/>
              <a:t>6/CCIC)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9" y="2743240"/>
            <a:ext cx="4791184" cy="30472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86" y="3820284"/>
            <a:ext cx="2609591" cy="1466684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5351069" y="3622025"/>
            <a:ext cx="176895" cy="198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MZ 2022">
      <a:dk1>
        <a:sysClr val="windowText" lastClr="000000"/>
      </a:dk1>
      <a:lt1>
        <a:sysClr val="window" lastClr="FFFFFF"/>
      </a:lt1>
      <a:dk2>
        <a:srgbClr val="002933"/>
      </a:dk2>
      <a:lt2>
        <a:srgbClr val="8696A7"/>
      </a:lt2>
      <a:accent1>
        <a:srgbClr val="006580"/>
      </a:accent1>
      <a:accent2>
        <a:srgbClr val="F24B4B"/>
      </a:accent2>
      <a:accent3>
        <a:srgbClr val="FFC000"/>
      </a:accent3>
      <a:accent4>
        <a:srgbClr val="92D050"/>
      </a:accent4>
      <a:accent5>
        <a:srgbClr val="954F72"/>
      </a:accent5>
      <a:accent6>
        <a:srgbClr val="F9FAFB"/>
      </a:accent6>
      <a:hlink>
        <a:srgbClr val="F24B4B"/>
      </a:hlink>
      <a:folHlink>
        <a:srgbClr val="821A0A"/>
      </a:folHlink>
    </a:clrScheme>
    <a:fontScheme name="Pretendar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1261</Words>
  <Application>Microsoft Office PowerPoint</Application>
  <PresentationFormat>와이드스크린</PresentationFormat>
  <Paragraphs>191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Pretendard ExtraBold</vt:lpstr>
      <vt:lpstr>맑은 고딕</vt:lpstr>
      <vt:lpstr>Arial</vt:lpstr>
      <vt:lpstr>Pretendard Thin</vt:lpstr>
      <vt:lpstr>Pretendard</vt:lpstr>
      <vt:lpstr>Baloo</vt:lpstr>
      <vt:lpstr>Office 테마</vt:lpstr>
      <vt:lpstr>Script_To_Wavfile 사용 설명서</vt:lpstr>
      <vt:lpstr> INDEX</vt:lpstr>
      <vt:lpstr>1.개요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2.사용 방법</vt:lpstr>
      <vt:lpstr>3.Vocalizer Engine 설명</vt:lpstr>
      <vt:lpstr>3.Vocalizer Engine 설명</vt:lpstr>
      <vt:lpstr>3.Vocalizer Engine 설명</vt:lpstr>
      <vt:lpstr>4.제약사항 및 향후 과제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만식</dc:creator>
  <cp:lastModifiedBy>MEDIAZEN</cp:lastModifiedBy>
  <cp:revision>109</cp:revision>
  <dcterms:created xsi:type="dcterms:W3CDTF">2022-03-25T07:30:05Z</dcterms:created>
  <dcterms:modified xsi:type="dcterms:W3CDTF">2024-01-29T02:15:20Z</dcterms:modified>
</cp:coreProperties>
</file>